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Alimama ShuHeiTi" charset="-122" pitchFamily="34"/>
      <p:regular r:id="rId19"/>
    </p:embeddedFont>
    <p:embeddedFont>
      <p:font typeface="MiSans" charset="-122" pitchFamily="34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.sstatic.net/a8c51ad8f373a4341297f0484424f03ab0a8d584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850" r="85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07ACC">
                  <a:alpha val="40000"/>
                </a:srgbClr>
              </a:gs>
              <a:gs pos="50000">
                <a:srgbClr val="1E1E1E">
                  <a:alpha val="60000"/>
                </a:srgbClr>
              </a:gs>
              <a:gs pos="100000">
                <a:srgbClr val="1E1E1E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38800" y="1143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16788" y="211812"/>
                </a:moveTo>
                <a:cubicBezTo>
                  <a:pt x="-5536" y="189488"/>
                  <a:pt x="-5536" y="153233"/>
                  <a:pt x="16788" y="130909"/>
                </a:cubicBezTo>
                <a:cubicBezTo>
                  <a:pt x="39112" y="108585"/>
                  <a:pt x="75367" y="108585"/>
                  <a:pt x="97691" y="130909"/>
                </a:cubicBezTo>
                <a:lnTo>
                  <a:pt x="383441" y="416659"/>
                </a:lnTo>
                <a:cubicBezTo>
                  <a:pt x="405765" y="438983"/>
                  <a:pt x="405765" y="475238"/>
                  <a:pt x="383441" y="497562"/>
                </a:cubicBezTo>
                <a:lnTo>
                  <a:pt x="97691" y="783312"/>
                </a:lnTo>
                <a:cubicBezTo>
                  <a:pt x="75367" y="805636"/>
                  <a:pt x="39112" y="805636"/>
                  <a:pt x="16788" y="783312"/>
                </a:cubicBezTo>
                <a:cubicBezTo>
                  <a:pt x="-5536" y="760988"/>
                  <a:pt x="-5536" y="724733"/>
                  <a:pt x="16788" y="702409"/>
                </a:cubicBezTo>
                <a:lnTo>
                  <a:pt x="261997" y="457200"/>
                </a:lnTo>
                <a:lnTo>
                  <a:pt x="16788" y="211812"/>
                </a:lnTo>
                <a:close/>
                <a:moveTo>
                  <a:pt x="400050" y="685800"/>
                </a:moveTo>
                <a:lnTo>
                  <a:pt x="857250" y="685800"/>
                </a:lnTo>
                <a:cubicBezTo>
                  <a:pt x="888861" y="685800"/>
                  <a:pt x="914400" y="711339"/>
                  <a:pt x="914400" y="742950"/>
                </a:cubicBezTo>
                <a:cubicBezTo>
                  <a:pt x="914400" y="774561"/>
                  <a:pt x="888861" y="800100"/>
                  <a:pt x="857250" y="800100"/>
                </a:cubicBezTo>
                <a:lnTo>
                  <a:pt x="400050" y="800100"/>
                </a:lnTo>
                <a:cubicBezTo>
                  <a:pt x="368439" y="800100"/>
                  <a:pt x="342900" y="774561"/>
                  <a:pt x="342900" y="742950"/>
                </a:cubicBezTo>
                <a:cubicBezTo>
                  <a:pt x="342900" y="711339"/>
                  <a:pt x="368439" y="685800"/>
                  <a:pt x="400050" y="68580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5" name="Text 2"/>
          <p:cNvSpPr/>
          <p:nvPr/>
        </p:nvSpPr>
        <p:spPr>
          <a:xfrm>
            <a:off x="3462457" y="2362200"/>
            <a:ext cx="526732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Servis Yönetim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Kontrol Paneli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486400" y="43053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3" y="4648200"/>
            <a:ext cx="4333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Kullanım Rehberi ve Teknolojiler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03333" y="5486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9" name="Text 6"/>
          <p:cNvSpPr/>
          <p:nvPr/>
        </p:nvSpPr>
        <p:spPr>
          <a:xfrm>
            <a:off x="4058126" y="5448300"/>
            <a:ext cx="136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D4D4D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Bash Scripting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623560" y="5486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4519" y="85018"/>
                </a:moveTo>
                <a:cubicBezTo>
                  <a:pt x="29468" y="50416"/>
                  <a:pt x="59271" y="23812"/>
                  <a:pt x="95250" y="23812"/>
                </a:cubicBezTo>
                <a:cubicBezTo>
                  <a:pt x="114970" y="23812"/>
                  <a:pt x="132829" y="31812"/>
                  <a:pt x="145777" y="44723"/>
                </a:cubicBezTo>
                <a:cubicBezTo>
                  <a:pt x="145852" y="44797"/>
                  <a:pt x="145926" y="44872"/>
                  <a:pt x="146000" y="44946"/>
                </a:cubicBezTo>
                <a:lnTo>
                  <a:pt x="148828" y="47625"/>
                </a:lnTo>
                <a:lnTo>
                  <a:pt x="131006" y="47625"/>
                </a:lnTo>
                <a:cubicBezTo>
                  <a:pt x="124420" y="47625"/>
                  <a:pt x="119100" y="52946"/>
                  <a:pt x="119100" y="59531"/>
                </a:cubicBezTo>
                <a:cubicBezTo>
                  <a:pt x="119100" y="66117"/>
                  <a:pt x="124420" y="71438"/>
                  <a:pt x="131006" y="71438"/>
                </a:cubicBezTo>
                <a:lnTo>
                  <a:pt x="178631" y="71438"/>
                </a:lnTo>
                <a:cubicBezTo>
                  <a:pt x="185217" y="71438"/>
                  <a:pt x="190537" y="66117"/>
                  <a:pt x="190537" y="59531"/>
                </a:cubicBezTo>
                <a:lnTo>
                  <a:pt x="190537" y="11906"/>
                </a:lnTo>
                <a:cubicBezTo>
                  <a:pt x="190537" y="5321"/>
                  <a:pt x="185217" y="0"/>
                  <a:pt x="178631" y="0"/>
                </a:cubicBezTo>
                <a:cubicBezTo>
                  <a:pt x="172045" y="0"/>
                  <a:pt x="166725" y="5321"/>
                  <a:pt x="166725" y="11906"/>
                </a:cubicBezTo>
                <a:lnTo>
                  <a:pt x="166725" y="31775"/>
                </a:lnTo>
                <a:lnTo>
                  <a:pt x="162520" y="27794"/>
                </a:lnTo>
                <a:cubicBezTo>
                  <a:pt x="145293" y="10641"/>
                  <a:pt x="121481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lose/>
                <a:moveTo>
                  <a:pt x="189533" y="108831"/>
                </a:moveTo>
                <a:cubicBezTo>
                  <a:pt x="190463" y="102319"/>
                  <a:pt x="185924" y="96292"/>
                  <a:pt x="179450" y="95362"/>
                </a:cubicBezTo>
                <a:cubicBezTo>
                  <a:pt x="172975" y="94431"/>
                  <a:pt x="166911" y="98971"/>
                  <a:pt x="165981" y="105445"/>
                </a:cubicBezTo>
                <a:cubicBezTo>
                  <a:pt x="161032" y="140047"/>
                  <a:pt x="131229" y="166650"/>
                  <a:pt x="95250" y="166650"/>
                </a:cubicBezTo>
                <a:cubicBezTo>
                  <a:pt x="75530" y="166650"/>
                  <a:pt x="57671" y="158651"/>
                  <a:pt x="44723" y="145740"/>
                </a:cubicBezTo>
                <a:cubicBezTo>
                  <a:pt x="44648" y="145666"/>
                  <a:pt x="44574" y="145591"/>
                  <a:pt x="44500" y="145517"/>
                </a:cubicBezTo>
                <a:lnTo>
                  <a:pt x="41672" y="142838"/>
                </a:lnTo>
                <a:lnTo>
                  <a:pt x="59494" y="142838"/>
                </a:lnTo>
                <a:cubicBezTo>
                  <a:pt x="66080" y="142838"/>
                  <a:pt x="71400" y="137517"/>
                  <a:pt x="71400" y="130932"/>
                </a:cubicBezTo>
                <a:cubicBezTo>
                  <a:pt x="71400" y="124346"/>
                  <a:pt x="66080" y="119025"/>
                  <a:pt x="59494" y="119025"/>
                </a:cubicBezTo>
                <a:lnTo>
                  <a:pt x="11906" y="119063"/>
                </a:lnTo>
                <a:cubicBezTo>
                  <a:pt x="8744" y="119063"/>
                  <a:pt x="5693" y="120328"/>
                  <a:pt x="3460" y="122597"/>
                </a:cubicBezTo>
                <a:cubicBezTo>
                  <a:pt x="1228" y="124867"/>
                  <a:pt x="-37" y="127881"/>
                  <a:pt x="0" y="131080"/>
                </a:cubicBezTo>
                <a:lnTo>
                  <a:pt x="372" y="178333"/>
                </a:lnTo>
                <a:cubicBezTo>
                  <a:pt x="409" y="184919"/>
                  <a:pt x="5804" y="190202"/>
                  <a:pt x="12390" y="190128"/>
                </a:cubicBezTo>
                <a:cubicBezTo>
                  <a:pt x="18976" y="190054"/>
                  <a:pt x="24259" y="184696"/>
                  <a:pt x="24185" y="178110"/>
                </a:cubicBezTo>
                <a:lnTo>
                  <a:pt x="24036" y="158948"/>
                </a:lnTo>
                <a:lnTo>
                  <a:pt x="28017" y="162706"/>
                </a:lnTo>
                <a:cubicBezTo>
                  <a:pt x="45244" y="179859"/>
                  <a:pt x="69019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1" name="Text 8"/>
          <p:cNvSpPr/>
          <p:nvPr/>
        </p:nvSpPr>
        <p:spPr>
          <a:xfrm>
            <a:off x="5866448" y="5448300"/>
            <a:ext cx="2581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D4D4D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 System Administration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Kullanılan Teknolojiler ve Araçlar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876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4" name="Shape 2"/>
          <p:cNvSpPr/>
          <p:nvPr/>
        </p:nvSpPr>
        <p:spPr>
          <a:xfrm>
            <a:off x="400050" y="1104900"/>
            <a:ext cx="3686175" cy="2609850"/>
          </a:xfrm>
          <a:custGeom>
            <a:avLst/>
            <a:gdLst/>
            <a:ahLst/>
            <a:cxnLst/>
            <a:rect l="l" t="t" r="r" b="b"/>
            <a:pathLst>
              <a:path w="3686175" h="2609850">
                <a:moveTo>
                  <a:pt x="38100" y="0"/>
                </a:moveTo>
                <a:lnTo>
                  <a:pt x="3571864" y="0"/>
                </a:lnTo>
                <a:cubicBezTo>
                  <a:pt x="3634996" y="0"/>
                  <a:pt x="3686175" y="51179"/>
                  <a:pt x="3686175" y="114311"/>
                </a:cubicBezTo>
                <a:lnTo>
                  <a:pt x="3686175" y="2495539"/>
                </a:lnTo>
                <a:cubicBezTo>
                  <a:pt x="3686175" y="2558671"/>
                  <a:pt x="3634996" y="2609850"/>
                  <a:pt x="3571864" y="2609850"/>
                </a:cubicBez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104900"/>
            <a:ext cx="38100" cy="2609850"/>
          </a:xfrm>
          <a:custGeom>
            <a:avLst/>
            <a:gdLst/>
            <a:ahLst/>
            <a:cxnLst/>
            <a:rect l="l" t="t" r="r" b="b"/>
            <a:pathLst>
              <a:path w="38100" h="2609850">
                <a:moveTo>
                  <a:pt x="38100" y="0"/>
                </a:moveTo>
                <a:lnTo>
                  <a:pt x="38100" y="0"/>
                </a:lnTo>
                <a:lnTo>
                  <a:pt x="38100" y="2609850"/>
                </a:ln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6" name="Shape 4"/>
          <p:cNvSpPr/>
          <p:nvPr/>
        </p:nvSpPr>
        <p:spPr>
          <a:xfrm>
            <a:off x="629841" y="129540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01364" y="670"/>
                </a:moveTo>
                <a:cubicBezTo>
                  <a:pt x="191877" y="-2065"/>
                  <a:pt x="181998" y="3460"/>
                  <a:pt x="179263" y="12948"/>
                </a:cubicBezTo>
                <a:lnTo>
                  <a:pt x="107826" y="262979"/>
                </a:lnTo>
                <a:cubicBezTo>
                  <a:pt x="105091" y="272467"/>
                  <a:pt x="110617" y="282346"/>
                  <a:pt x="120104" y="285080"/>
                </a:cubicBezTo>
                <a:cubicBezTo>
                  <a:pt x="129592" y="287815"/>
                  <a:pt x="139471" y="282290"/>
                  <a:pt x="142205" y="272802"/>
                </a:cubicBezTo>
                <a:lnTo>
                  <a:pt x="213643" y="22771"/>
                </a:lnTo>
                <a:cubicBezTo>
                  <a:pt x="216377" y="13283"/>
                  <a:pt x="210852" y="3404"/>
                  <a:pt x="201364" y="670"/>
                </a:cubicBezTo>
                <a:close/>
                <a:moveTo>
                  <a:pt x="237418" y="76628"/>
                </a:moveTo>
                <a:cubicBezTo>
                  <a:pt x="230442" y="83604"/>
                  <a:pt x="230442" y="94934"/>
                  <a:pt x="237418" y="101910"/>
                </a:cubicBezTo>
                <a:lnTo>
                  <a:pt x="278383" y="142875"/>
                </a:lnTo>
                <a:lnTo>
                  <a:pt x="237418" y="183840"/>
                </a:lnTo>
                <a:cubicBezTo>
                  <a:pt x="230442" y="190816"/>
                  <a:pt x="230442" y="202146"/>
                  <a:pt x="237418" y="209122"/>
                </a:cubicBezTo>
                <a:cubicBezTo>
                  <a:pt x="244394" y="216098"/>
                  <a:pt x="255724" y="216098"/>
                  <a:pt x="262700" y="209122"/>
                </a:cubicBezTo>
                <a:lnTo>
                  <a:pt x="316278" y="155544"/>
                </a:lnTo>
                <a:cubicBezTo>
                  <a:pt x="323255" y="148568"/>
                  <a:pt x="323255" y="137238"/>
                  <a:pt x="316278" y="130262"/>
                </a:cubicBezTo>
                <a:lnTo>
                  <a:pt x="262700" y="76684"/>
                </a:lnTo>
                <a:cubicBezTo>
                  <a:pt x="255724" y="69707"/>
                  <a:pt x="244394" y="69707"/>
                  <a:pt x="237418" y="76684"/>
                </a:cubicBezTo>
                <a:close/>
                <a:moveTo>
                  <a:pt x="84106" y="76628"/>
                </a:moveTo>
                <a:cubicBezTo>
                  <a:pt x="77130" y="69652"/>
                  <a:pt x="65801" y="69652"/>
                  <a:pt x="58824" y="76628"/>
                </a:cubicBezTo>
                <a:lnTo>
                  <a:pt x="5246" y="130206"/>
                </a:lnTo>
                <a:cubicBezTo>
                  <a:pt x="-1730" y="137182"/>
                  <a:pt x="-1730" y="148512"/>
                  <a:pt x="5246" y="155488"/>
                </a:cubicBezTo>
                <a:lnTo>
                  <a:pt x="58824" y="209066"/>
                </a:lnTo>
                <a:cubicBezTo>
                  <a:pt x="65801" y="216043"/>
                  <a:pt x="77130" y="216043"/>
                  <a:pt x="84106" y="209066"/>
                </a:cubicBezTo>
                <a:cubicBezTo>
                  <a:pt x="91083" y="202090"/>
                  <a:pt x="91083" y="190760"/>
                  <a:pt x="84106" y="183784"/>
                </a:cubicBezTo>
                <a:lnTo>
                  <a:pt x="43142" y="142875"/>
                </a:lnTo>
                <a:lnTo>
                  <a:pt x="84051" y="101910"/>
                </a:lnTo>
                <a:cubicBezTo>
                  <a:pt x="91027" y="94934"/>
                  <a:pt x="91027" y="83604"/>
                  <a:pt x="84051" y="76628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7" name="Text 5"/>
          <p:cNvSpPr/>
          <p:nvPr/>
        </p:nvSpPr>
        <p:spPr>
          <a:xfrm>
            <a:off x="1081088" y="1304925"/>
            <a:ext cx="141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Bash Scripting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1695450"/>
            <a:ext cx="33623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GNU Bash shell üzerinde çalışan betik dili. Linux/Unix sistemlerinde otomasyon ve sistem yönetimi için standart araç.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600" y="3181350"/>
            <a:ext cx="3286125" cy="342900"/>
          </a:xfrm>
          <a:custGeom>
            <a:avLst/>
            <a:gdLst/>
            <a:ahLst/>
            <a:cxnLst/>
            <a:rect l="l" t="t" r="r" b="b"/>
            <a:pathLst>
              <a:path w="3286125" h="342900">
                <a:moveTo>
                  <a:pt x="38100" y="0"/>
                </a:moveTo>
                <a:lnTo>
                  <a:pt x="3248025" y="0"/>
                </a:lnTo>
                <a:cubicBezTo>
                  <a:pt x="3269067" y="0"/>
                  <a:pt x="3286125" y="17058"/>
                  <a:pt x="3286125" y="38100"/>
                </a:cubicBezTo>
                <a:lnTo>
                  <a:pt x="3286125" y="304800"/>
                </a:lnTo>
                <a:cubicBezTo>
                  <a:pt x="3286125" y="325842"/>
                  <a:pt x="3269067" y="342900"/>
                  <a:pt x="324802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0" name="Text 8"/>
          <p:cNvSpPr/>
          <p:nvPr/>
        </p:nvSpPr>
        <p:spPr>
          <a:xfrm>
            <a:off x="609600" y="3181350"/>
            <a:ext cx="3352800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#!/bin/bash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60771" y="1104900"/>
            <a:ext cx="3686175" cy="2609850"/>
          </a:xfrm>
          <a:custGeom>
            <a:avLst/>
            <a:gdLst/>
            <a:ahLst/>
            <a:cxnLst/>
            <a:rect l="l" t="t" r="r" b="b"/>
            <a:pathLst>
              <a:path w="3686175" h="2609850">
                <a:moveTo>
                  <a:pt x="38100" y="0"/>
                </a:moveTo>
                <a:lnTo>
                  <a:pt x="3571864" y="0"/>
                </a:lnTo>
                <a:cubicBezTo>
                  <a:pt x="3634996" y="0"/>
                  <a:pt x="3686175" y="51179"/>
                  <a:pt x="3686175" y="114311"/>
                </a:cubicBezTo>
                <a:lnTo>
                  <a:pt x="3686175" y="2495539"/>
                </a:lnTo>
                <a:cubicBezTo>
                  <a:pt x="3686175" y="2558671"/>
                  <a:pt x="3634996" y="2609850"/>
                  <a:pt x="3571864" y="2609850"/>
                </a:cubicBez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12" name="Shape 10"/>
          <p:cNvSpPr/>
          <p:nvPr/>
        </p:nvSpPr>
        <p:spPr>
          <a:xfrm>
            <a:off x="4260771" y="1104900"/>
            <a:ext cx="38100" cy="2609850"/>
          </a:xfrm>
          <a:custGeom>
            <a:avLst/>
            <a:gdLst/>
            <a:ahLst/>
            <a:cxnLst/>
            <a:rect l="l" t="t" r="r" b="b"/>
            <a:pathLst>
              <a:path w="38100" h="2609850">
                <a:moveTo>
                  <a:pt x="38100" y="0"/>
                </a:moveTo>
                <a:lnTo>
                  <a:pt x="38100" y="0"/>
                </a:lnTo>
                <a:lnTo>
                  <a:pt x="38100" y="2609850"/>
                </a:ln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3" name="Shape 11"/>
          <p:cNvSpPr/>
          <p:nvPr/>
        </p:nvSpPr>
        <p:spPr>
          <a:xfrm>
            <a:off x="4472702" y="1295400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32116" y="117481"/>
                </a:moveTo>
                <a:cubicBezTo>
                  <a:pt x="238925" y="115639"/>
                  <a:pt x="246069" y="118876"/>
                  <a:pt x="249138" y="125183"/>
                </a:cubicBezTo>
                <a:lnTo>
                  <a:pt x="259519" y="146168"/>
                </a:lnTo>
                <a:cubicBezTo>
                  <a:pt x="265268" y="146949"/>
                  <a:pt x="270904" y="148512"/>
                  <a:pt x="276206" y="150688"/>
                </a:cubicBezTo>
                <a:lnTo>
                  <a:pt x="295740" y="137685"/>
                </a:lnTo>
                <a:cubicBezTo>
                  <a:pt x="301600" y="133778"/>
                  <a:pt x="309358" y="134559"/>
                  <a:pt x="314325" y="139526"/>
                </a:cubicBezTo>
                <a:lnTo>
                  <a:pt x="325041" y="150242"/>
                </a:lnTo>
                <a:cubicBezTo>
                  <a:pt x="330008" y="155209"/>
                  <a:pt x="330789" y="163023"/>
                  <a:pt x="326882" y="168827"/>
                </a:cubicBezTo>
                <a:lnTo>
                  <a:pt x="313879" y="188305"/>
                </a:lnTo>
                <a:cubicBezTo>
                  <a:pt x="314939" y="190928"/>
                  <a:pt x="315888" y="193663"/>
                  <a:pt x="316669" y="196509"/>
                </a:cubicBezTo>
                <a:cubicBezTo>
                  <a:pt x="317450" y="199355"/>
                  <a:pt x="317953" y="202146"/>
                  <a:pt x="318343" y="204992"/>
                </a:cubicBezTo>
                <a:lnTo>
                  <a:pt x="339384" y="215373"/>
                </a:lnTo>
                <a:cubicBezTo>
                  <a:pt x="345691" y="218498"/>
                  <a:pt x="348928" y="225642"/>
                  <a:pt x="347086" y="232395"/>
                </a:cubicBezTo>
                <a:lnTo>
                  <a:pt x="343179" y="247017"/>
                </a:lnTo>
                <a:cubicBezTo>
                  <a:pt x="341337" y="253771"/>
                  <a:pt x="335031" y="258347"/>
                  <a:pt x="327999" y="257901"/>
                </a:cubicBezTo>
                <a:lnTo>
                  <a:pt x="304558" y="256394"/>
                </a:lnTo>
                <a:cubicBezTo>
                  <a:pt x="301042" y="260914"/>
                  <a:pt x="296968" y="265100"/>
                  <a:pt x="292336" y="268672"/>
                </a:cubicBezTo>
                <a:lnTo>
                  <a:pt x="293843" y="292057"/>
                </a:lnTo>
                <a:cubicBezTo>
                  <a:pt x="294289" y="299089"/>
                  <a:pt x="289713" y="305451"/>
                  <a:pt x="282959" y="307237"/>
                </a:cubicBezTo>
                <a:lnTo>
                  <a:pt x="268337" y="311144"/>
                </a:lnTo>
                <a:cubicBezTo>
                  <a:pt x="261528" y="312986"/>
                  <a:pt x="254440" y="309749"/>
                  <a:pt x="251315" y="303442"/>
                </a:cubicBezTo>
                <a:lnTo>
                  <a:pt x="240934" y="282457"/>
                </a:lnTo>
                <a:cubicBezTo>
                  <a:pt x="235186" y="281676"/>
                  <a:pt x="229549" y="280113"/>
                  <a:pt x="224247" y="277937"/>
                </a:cubicBezTo>
                <a:lnTo>
                  <a:pt x="204713" y="290940"/>
                </a:lnTo>
                <a:cubicBezTo>
                  <a:pt x="198853" y="294847"/>
                  <a:pt x="191095" y="294066"/>
                  <a:pt x="186128" y="289099"/>
                </a:cubicBezTo>
                <a:lnTo>
                  <a:pt x="175413" y="278383"/>
                </a:lnTo>
                <a:cubicBezTo>
                  <a:pt x="170445" y="273416"/>
                  <a:pt x="169664" y="265658"/>
                  <a:pt x="173571" y="259798"/>
                </a:cubicBezTo>
                <a:lnTo>
                  <a:pt x="186575" y="240264"/>
                </a:lnTo>
                <a:cubicBezTo>
                  <a:pt x="185514" y="237641"/>
                  <a:pt x="184565" y="234907"/>
                  <a:pt x="183784" y="232060"/>
                </a:cubicBezTo>
                <a:cubicBezTo>
                  <a:pt x="183003" y="229214"/>
                  <a:pt x="182500" y="226368"/>
                  <a:pt x="182110" y="223577"/>
                </a:cubicBezTo>
                <a:lnTo>
                  <a:pt x="161069" y="213196"/>
                </a:lnTo>
                <a:cubicBezTo>
                  <a:pt x="154763" y="210071"/>
                  <a:pt x="151581" y="202927"/>
                  <a:pt x="153367" y="196174"/>
                </a:cubicBezTo>
                <a:lnTo>
                  <a:pt x="157274" y="181552"/>
                </a:lnTo>
                <a:cubicBezTo>
                  <a:pt x="159116" y="174799"/>
                  <a:pt x="165422" y="170222"/>
                  <a:pt x="172455" y="170669"/>
                </a:cubicBezTo>
                <a:lnTo>
                  <a:pt x="195839" y="172176"/>
                </a:lnTo>
                <a:cubicBezTo>
                  <a:pt x="199355" y="167655"/>
                  <a:pt x="203429" y="163469"/>
                  <a:pt x="208062" y="159897"/>
                </a:cubicBezTo>
                <a:lnTo>
                  <a:pt x="206555" y="136568"/>
                </a:lnTo>
                <a:cubicBezTo>
                  <a:pt x="206108" y="129536"/>
                  <a:pt x="210685" y="123174"/>
                  <a:pt x="217438" y="121388"/>
                </a:cubicBezTo>
                <a:lnTo>
                  <a:pt x="232060" y="117481"/>
                </a:lnTo>
                <a:close/>
                <a:moveTo>
                  <a:pt x="250254" y="189756"/>
                </a:moveTo>
                <a:cubicBezTo>
                  <a:pt x="236701" y="189771"/>
                  <a:pt x="225710" y="200787"/>
                  <a:pt x="225726" y="214340"/>
                </a:cubicBezTo>
                <a:cubicBezTo>
                  <a:pt x="225741" y="227894"/>
                  <a:pt x="236757" y="238885"/>
                  <a:pt x="250310" y="238869"/>
                </a:cubicBezTo>
                <a:cubicBezTo>
                  <a:pt x="263863" y="238854"/>
                  <a:pt x="274854" y="227838"/>
                  <a:pt x="274839" y="214285"/>
                </a:cubicBezTo>
                <a:cubicBezTo>
                  <a:pt x="274824" y="200731"/>
                  <a:pt x="263808" y="189740"/>
                  <a:pt x="250254" y="189756"/>
                </a:cubicBezTo>
                <a:close/>
                <a:moveTo>
                  <a:pt x="125518" y="-25394"/>
                </a:moveTo>
                <a:lnTo>
                  <a:pt x="140140" y="-21487"/>
                </a:lnTo>
                <a:cubicBezTo>
                  <a:pt x="146893" y="-19645"/>
                  <a:pt x="151470" y="-13283"/>
                  <a:pt x="151023" y="-6307"/>
                </a:cubicBezTo>
                <a:lnTo>
                  <a:pt x="149516" y="17022"/>
                </a:lnTo>
                <a:cubicBezTo>
                  <a:pt x="154149" y="20594"/>
                  <a:pt x="158223" y="24724"/>
                  <a:pt x="161739" y="29301"/>
                </a:cubicBezTo>
                <a:lnTo>
                  <a:pt x="185179" y="27794"/>
                </a:lnTo>
                <a:cubicBezTo>
                  <a:pt x="192156" y="27347"/>
                  <a:pt x="198518" y="31924"/>
                  <a:pt x="200360" y="38677"/>
                </a:cubicBezTo>
                <a:lnTo>
                  <a:pt x="204267" y="53299"/>
                </a:lnTo>
                <a:cubicBezTo>
                  <a:pt x="206053" y="60052"/>
                  <a:pt x="202871" y="67196"/>
                  <a:pt x="196565" y="70321"/>
                </a:cubicBezTo>
                <a:lnTo>
                  <a:pt x="175524" y="80702"/>
                </a:lnTo>
                <a:cubicBezTo>
                  <a:pt x="175133" y="83548"/>
                  <a:pt x="174575" y="86395"/>
                  <a:pt x="173850" y="89185"/>
                </a:cubicBezTo>
                <a:cubicBezTo>
                  <a:pt x="173124" y="91976"/>
                  <a:pt x="172120" y="94766"/>
                  <a:pt x="171059" y="97389"/>
                </a:cubicBezTo>
                <a:lnTo>
                  <a:pt x="184063" y="116923"/>
                </a:lnTo>
                <a:cubicBezTo>
                  <a:pt x="187970" y="122783"/>
                  <a:pt x="187189" y="130541"/>
                  <a:pt x="182221" y="135508"/>
                </a:cubicBezTo>
                <a:lnTo>
                  <a:pt x="171506" y="146224"/>
                </a:lnTo>
                <a:cubicBezTo>
                  <a:pt x="166539" y="151191"/>
                  <a:pt x="158781" y="151972"/>
                  <a:pt x="152921" y="148065"/>
                </a:cubicBezTo>
                <a:lnTo>
                  <a:pt x="133387" y="135062"/>
                </a:lnTo>
                <a:cubicBezTo>
                  <a:pt x="128085" y="137238"/>
                  <a:pt x="122448" y="138801"/>
                  <a:pt x="116700" y="139582"/>
                </a:cubicBezTo>
                <a:lnTo>
                  <a:pt x="106319" y="160567"/>
                </a:lnTo>
                <a:cubicBezTo>
                  <a:pt x="103194" y="166874"/>
                  <a:pt x="96050" y="170055"/>
                  <a:pt x="89297" y="168269"/>
                </a:cubicBezTo>
                <a:lnTo>
                  <a:pt x="74675" y="164362"/>
                </a:lnTo>
                <a:cubicBezTo>
                  <a:pt x="67866" y="162520"/>
                  <a:pt x="63345" y="156158"/>
                  <a:pt x="63791" y="149182"/>
                </a:cubicBezTo>
                <a:lnTo>
                  <a:pt x="65298" y="125797"/>
                </a:lnTo>
                <a:cubicBezTo>
                  <a:pt x="60666" y="122225"/>
                  <a:pt x="56592" y="118095"/>
                  <a:pt x="53076" y="113519"/>
                </a:cubicBezTo>
                <a:lnTo>
                  <a:pt x="29635" y="115026"/>
                </a:lnTo>
                <a:cubicBezTo>
                  <a:pt x="22659" y="115472"/>
                  <a:pt x="16297" y="110896"/>
                  <a:pt x="14455" y="104142"/>
                </a:cubicBezTo>
                <a:lnTo>
                  <a:pt x="10548" y="89520"/>
                </a:lnTo>
                <a:cubicBezTo>
                  <a:pt x="8762" y="82767"/>
                  <a:pt x="11943" y="75623"/>
                  <a:pt x="18250" y="72498"/>
                </a:cubicBezTo>
                <a:lnTo>
                  <a:pt x="39291" y="62117"/>
                </a:lnTo>
                <a:cubicBezTo>
                  <a:pt x="39681" y="59271"/>
                  <a:pt x="40239" y="56480"/>
                  <a:pt x="40965" y="53634"/>
                </a:cubicBezTo>
                <a:cubicBezTo>
                  <a:pt x="41746" y="50788"/>
                  <a:pt x="42639" y="48053"/>
                  <a:pt x="43755" y="45430"/>
                </a:cubicBezTo>
                <a:lnTo>
                  <a:pt x="30752" y="25952"/>
                </a:lnTo>
                <a:cubicBezTo>
                  <a:pt x="26845" y="20092"/>
                  <a:pt x="27626" y="12334"/>
                  <a:pt x="32593" y="7367"/>
                </a:cubicBezTo>
                <a:lnTo>
                  <a:pt x="43309" y="-3349"/>
                </a:lnTo>
                <a:cubicBezTo>
                  <a:pt x="48276" y="-8316"/>
                  <a:pt x="56034" y="-9097"/>
                  <a:pt x="61894" y="-5190"/>
                </a:cubicBezTo>
                <a:lnTo>
                  <a:pt x="81428" y="7813"/>
                </a:lnTo>
                <a:cubicBezTo>
                  <a:pt x="86730" y="5637"/>
                  <a:pt x="92366" y="4074"/>
                  <a:pt x="98115" y="3293"/>
                </a:cubicBezTo>
                <a:lnTo>
                  <a:pt x="108496" y="-17692"/>
                </a:lnTo>
                <a:cubicBezTo>
                  <a:pt x="111621" y="-23999"/>
                  <a:pt x="118709" y="-27180"/>
                  <a:pt x="125518" y="-25394"/>
                </a:cubicBezTo>
                <a:close/>
                <a:moveTo>
                  <a:pt x="107379" y="46881"/>
                </a:moveTo>
                <a:cubicBezTo>
                  <a:pt x="93826" y="46881"/>
                  <a:pt x="82823" y="57884"/>
                  <a:pt x="82823" y="71438"/>
                </a:cubicBezTo>
                <a:cubicBezTo>
                  <a:pt x="82823" y="84991"/>
                  <a:pt x="93826" y="95994"/>
                  <a:pt x="107379" y="95994"/>
                </a:cubicBezTo>
                <a:cubicBezTo>
                  <a:pt x="120933" y="95994"/>
                  <a:pt x="131936" y="84991"/>
                  <a:pt x="131936" y="71438"/>
                </a:cubicBezTo>
                <a:cubicBezTo>
                  <a:pt x="131936" y="57884"/>
                  <a:pt x="120933" y="46881"/>
                  <a:pt x="107379" y="46881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4" name="Text 12"/>
          <p:cNvSpPr/>
          <p:nvPr/>
        </p:nvSpPr>
        <p:spPr>
          <a:xfrm>
            <a:off x="4941808" y="1304925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Systemd &amp; Systemctl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70321" y="1695450"/>
            <a:ext cx="33623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 sistemlerinin servis yöneticisi. Servislerin başlatılması, durdurulması ve izlenmesi için merkezi kontrol mekanizması.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70321" y="3181350"/>
            <a:ext cx="3286125" cy="342900"/>
          </a:xfrm>
          <a:custGeom>
            <a:avLst/>
            <a:gdLst/>
            <a:ahLst/>
            <a:cxnLst/>
            <a:rect l="l" t="t" r="r" b="b"/>
            <a:pathLst>
              <a:path w="3286125" h="342900">
                <a:moveTo>
                  <a:pt x="38100" y="0"/>
                </a:moveTo>
                <a:lnTo>
                  <a:pt x="3248025" y="0"/>
                </a:lnTo>
                <a:cubicBezTo>
                  <a:pt x="3269067" y="0"/>
                  <a:pt x="3286125" y="17058"/>
                  <a:pt x="3286125" y="38100"/>
                </a:cubicBezTo>
                <a:lnTo>
                  <a:pt x="3286125" y="304800"/>
                </a:lnTo>
                <a:cubicBezTo>
                  <a:pt x="3286125" y="325842"/>
                  <a:pt x="3269067" y="342900"/>
                  <a:pt x="324802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7" name="Text 15"/>
          <p:cNvSpPr/>
          <p:nvPr/>
        </p:nvSpPr>
        <p:spPr>
          <a:xfrm>
            <a:off x="4470321" y="3181350"/>
            <a:ext cx="3352800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21611" y="1104900"/>
            <a:ext cx="3686175" cy="2609850"/>
          </a:xfrm>
          <a:custGeom>
            <a:avLst/>
            <a:gdLst/>
            <a:ahLst/>
            <a:cxnLst/>
            <a:rect l="l" t="t" r="r" b="b"/>
            <a:pathLst>
              <a:path w="3686175" h="2609850">
                <a:moveTo>
                  <a:pt x="38100" y="0"/>
                </a:moveTo>
                <a:lnTo>
                  <a:pt x="3571864" y="0"/>
                </a:lnTo>
                <a:cubicBezTo>
                  <a:pt x="3634996" y="0"/>
                  <a:pt x="3686175" y="51179"/>
                  <a:pt x="3686175" y="114311"/>
                </a:cubicBezTo>
                <a:lnTo>
                  <a:pt x="3686175" y="2495539"/>
                </a:lnTo>
                <a:cubicBezTo>
                  <a:pt x="3686175" y="2558671"/>
                  <a:pt x="3634996" y="2609850"/>
                  <a:pt x="3571864" y="2609850"/>
                </a:cubicBez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19" name="Shape 17"/>
          <p:cNvSpPr/>
          <p:nvPr/>
        </p:nvSpPr>
        <p:spPr>
          <a:xfrm>
            <a:off x="8121611" y="1104900"/>
            <a:ext cx="38100" cy="2609850"/>
          </a:xfrm>
          <a:custGeom>
            <a:avLst/>
            <a:gdLst/>
            <a:ahLst/>
            <a:cxnLst/>
            <a:rect l="l" t="t" r="r" b="b"/>
            <a:pathLst>
              <a:path w="38100" h="2609850">
                <a:moveTo>
                  <a:pt x="38100" y="0"/>
                </a:moveTo>
                <a:lnTo>
                  <a:pt x="38100" y="0"/>
                </a:lnTo>
                <a:lnTo>
                  <a:pt x="38100" y="2609850"/>
                </a:ln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20" name="Shape 18"/>
          <p:cNvSpPr/>
          <p:nvPr/>
        </p:nvSpPr>
        <p:spPr>
          <a:xfrm>
            <a:off x="8369261" y="12954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cubicBezTo>
                  <a:pt x="285750" y="143377"/>
                  <a:pt x="285750" y="143880"/>
                  <a:pt x="285750" y="144382"/>
                </a:cubicBezTo>
                <a:cubicBezTo>
                  <a:pt x="285527" y="164753"/>
                  <a:pt x="266998" y="178594"/>
                  <a:pt x="246627" y="178594"/>
                </a:cubicBezTo>
                <a:lnTo>
                  <a:pt x="191988" y="178594"/>
                </a:lnTo>
                <a:cubicBezTo>
                  <a:pt x="177198" y="178594"/>
                  <a:pt x="165199" y="190593"/>
                  <a:pt x="165199" y="205383"/>
                </a:cubicBezTo>
                <a:cubicBezTo>
                  <a:pt x="165199" y="207280"/>
                  <a:pt x="165422" y="209122"/>
                  <a:pt x="165757" y="210908"/>
                </a:cubicBezTo>
                <a:cubicBezTo>
                  <a:pt x="166929" y="216601"/>
                  <a:pt x="169385" y="222070"/>
                  <a:pt x="171785" y="227595"/>
                </a:cubicBezTo>
                <a:cubicBezTo>
                  <a:pt x="175189" y="235297"/>
                  <a:pt x="178538" y="242943"/>
                  <a:pt x="178538" y="251036"/>
                </a:cubicBezTo>
                <a:cubicBezTo>
                  <a:pt x="178538" y="268784"/>
                  <a:pt x="166483" y="284913"/>
                  <a:pt x="148735" y="285638"/>
                </a:cubicBezTo>
                <a:cubicBezTo>
                  <a:pt x="146782" y="285694"/>
                  <a:pt x="144828" y="285750"/>
                  <a:pt x="142819" y="285750"/>
                </a:cubicBezTo>
                <a:cubicBezTo>
                  <a:pt x="63903" y="285750"/>
                  <a:pt x="-56" y="221791"/>
                  <a:pt x="-56" y="142875"/>
                </a:cubicBezTo>
                <a:cubicBezTo>
                  <a:pt x="-56" y="63959"/>
                  <a:pt x="63959" y="0"/>
                  <a:pt x="142875" y="0"/>
                </a:cubicBezTo>
                <a:cubicBezTo>
                  <a:pt x="221791" y="0"/>
                  <a:pt x="285750" y="63959"/>
                  <a:pt x="285750" y="142875"/>
                </a:cubicBezTo>
                <a:close/>
                <a:moveTo>
                  <a:pt x="71438" y="160734"/>
                </a:moveTo>
                <a:cubicBezTo>
                  <a:pt x="71438" y="150878"/>
                  <a:pt x="63435" y="142875"/>
                  <a:pt x="53578" y="142875"/>
                </a:cubicBezTo>
                <a:cubicBezTo>
                  <a:pt x="43721" y="142875"/>
                  <a:pt x="35719" y="150878"/>
                  <a:pt x="35719" y="160734"/>
                </a:cubicBezTo>
                <a:cubicBezTo>
                  <a:pt x="35719" y="170591"/>
                  <a:pt x="43721" y="178594"/>
                  <a:pt x="53578" y="178594"/>
                </a:cubicBezTo>
                <a:cubicBezTo>
                  <a:pt x="63435" y="178594"/>
                  <a:pt x="71438" y="170591"/>
                  <a:pt x="71438" y="160734"/>
                </a:cubicBezTo>
                <a:close/>
                <a:moveTo>
                  <a:pt x="71438" y="107156"/>
                </a:moveTo>
                <a:cubicBezTo>
                  <a:pt x="81294" y="107156"/>
                  <a:pt x="89297" y="99154"/>
                  <a:pt x="89297" y="89297"/>
                </a:cubicBezTo>
                <a:cubicBezTo>
                  <a:pt x="89297" y="79440"/>
                  <a:pt x="81294" y="71438"/>
                  <a:pt x="71438" y="71438"/>
                </a:cubicBezTo>
                <a:cubicBezTo>
                  <a:pt x="61581" y="71438"/>
                  <a:pt x="53578" y="79440"/>
                  <a:pt x="53578" y="89297"/>
                </a:cubicBezTo>
                <a:cubicBezTo>
                  <a:pt x="53578" y="99154"/>
                  <a:pt x="61581" y="107156"/>
                  <a:pt x="71438" y="107156"/>
                </a:cubicBezTo>
                <a:close/>
                <a:moveTo>
                  <a:pt x="160734" y="53578"/>
                </a:moveTo>
                <a:cubicBezTo>
                  <a:pt x="160734" y="43721"/>
                  <a:pt x="152732" y="35719"/>
                  <a:pt x="142875" y="35719"/>
                </a:cubicBezTo>
                <a:cubicBezTo>
                  <a:pt x="133018" y="35719"/>
                  <a:pt x="125016" y="43721"/>
                  <a:pt x="125016" y="53578"/>
                </a:cubicBezTo>
                <a:cubicBezTo>
                  <a:pt x="125016" y="63435"/>
                  <a:pt x="133018" y="71438"/>
                  <a:pt x="142875" y="71438"/>
                </a:cubicBezTo>
                <a:cubicBezTo>
                  <a:pt x="152732" y="71438"/>
                  <a:pt x="160734" y="63435"/>
                  <a:pt x="160734" y="53578"/>
                </a:cubicBezTo>
                <a:close/>
                <a:moveTo>
                  <a:pt x="214313" y="107156"/>
                </a:moveTo>
                <a:cubicBezTo>
                  <a:pt x="224169" y="107156"/>
                  <a:pt x="232172" y="99154"/>
                  <a:pt x="232172" y="89297"/>
                </a:cubicBezTo>
                <a:cubicBezTo>
                  <a:pt x="232172" y="79440"/>
                  <a:pt x="224169" y="71438"/>
                  <a:pt x="214313" y="71438"/>
                </a:cubicBezTo>
                <a:cubicBezTo>
                  <a:pt x="204456" y="71438"/>
                  <a:pt x="196453" y="79440"/>
                  <a:pt x="196453" y="89297"/>
                </a:cubicBezTo>
                <a:cubicBezTo>
                  <a:pt x="196453" y="99154"/>
                  <a:pt x="204456" y="107156"/>
                  <a:pt x="214313" y="107156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21" name="Text 19"/>
          <p:cNvSpPr/>
          <p:nvPr/>
        </p:nvSpPr>
        <p:spPr>
          <a:xfrm>
            <a:off x="8802648" y="1304925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ANSI Renk Kodları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331161" y="1695450"/>
            <a:ext cx="33623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Terminal çıktılarına renk ve format eklemek için kullanılan escape sequence'ler. Görsel hiyerarşi ve kullanıcı deneyimini geliştirir.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31161" y="3181350"/>
            <a:ext cx="3286125" cy="342900"/>
          </a:xfrm>
          <a:custGeom>
            <a:avLst/>
            <a:gdLst/>
            <a:ahLst/>
            <a:cxnLst/>
            <a:rect l="l" t="t" r="r" b="b"/>
            <a:pathLst>
              <a:path w="3286125" h="342900">
                <a:moveTo>
                  <a:pt x="38100" y="0"/>
                </a:moveTo>
                <a:lnTo>
                  <a:pt x="3248025" y="0"/>
                </a:lnTo>
                <a:cubicBezTo>
                  <a:pt x="3269067" y="0"/>
                  <a:pt x="3286125" y="17058"/>
                  <a:pt x="3286125" y="38100"/>
                </a:cubicBezTo>
                <a:lnTo>
                  <a:pt x="3286125" y="304800"/>
                </a:lnTo>
                <a:cubicBezTo>
                  <a:pt x="3286125" y="325842"/>
                  <a:pt x="3269067" y="342900"/>
                  <a:pt x="324802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4" name="Text 22"/>
          <p:cNvSpPr/>
          <p:nvPr/>
        </p:nvSpPr>
        <p:spPr>
          <a:xfrm>
            <a:off x="8331161" y="3181350"/>
            <a:ext cx="3352800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\033[0;31m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00050" y="3867150"/>
            <a:ext cx="3686175" cy="2609850"/>
          </a:xfrm>
          <a:custGeom>
            <a:avLst/>
            <a:gdLst/>
            <a:ahLst/>
            <a:cxnLst/>
            <a:rect l="l" t="t" r="r" b="b"/>
            <a:pathLst>
              <a:path w="3686175" h="2609850">
                <a:moveTo>
                  <a:pt x="38100" y="0"/>
                </a:moveTo>
                <a:lnTo>
                  <a:pt x="3571864" y="0"/>
                </a:lnTo>
                <a:cubicBezTo>
                  <a:pt x="3634996" y="0"/>
                  <a:pt x="3686175" y="51179"/>
                  <a:pt x="3686175" y="114311"/>
                </a:cubicBezTo>
                <a:lnTo>
                  <a:pt x="3686175" y="2495539"/>
                </a:lnTo>
                <a:cubicBezTo>
                  <a:pt x="3686175" y="2558671"/>
                  <a:pt x="3634996" y="2609850"/>
                  <a:pt x="3571864" y="2609850"/>
                </a:cubicBez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26" name="Shape 24"/>
          <p:cNvSpPr/>
          <p:nvPr/>
        </p:nvSpPr>
        <p:spPr>
          <a:xfrm>
            <a:off x="400050" y="3867150"/>
            <a:ext cx="38100" cy="2609850"/>
          </a:xfrm>
          <a:custGeom>
            <a:avLst/>
            <a:gdLst/>
            <a:ahLst/>
            <a:cxnLst/>
            <a:rect l="l" t="t" r="r" b="b"/>
            <a:pathLst>
              <a:path w="38100" h="2609850">
                <a:moveTo>
                  <a:pt x="38100" y="0"/>
                </a:moveTo>
                <a:lnTo>
                  <a:pt x="38100" y="0"/>
                </a:lnTo>
                <a:lnTo>
                  <a:pt x="38100" y="2609850"/>
                </a:ln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27" name="Shape 25"/>
          <p:cNvSpPr/>
          <p:nvPr/>
        </p:nvSpPr>
        <p:spPr>
          <a:xfrm>
            <a:off x="647700" y="40576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67946" y="107156"/>
                </a:moveTo>
                <a:lnTo>
                  <a:pt x="272355" y="107156"/>
                </a:lnTo>
                <a:cubicBezTo>
                  <a:pt x="279778" y="107156"/>
                  <a:pt x="285750" y="101185"/>
                  <a:pt x="285750" y="93762"/>
                </a:cubicBezTo>
                <a:lnTo>
                  <a:pt x="285750" y="13395"/>
                </a:lnTo>
                <a:cubicBezTo>
                  <a:pt x="285750" y="7981"/>
                  <a:pt x="282513" y="3070"/>
                  <a:pt x="277490" y="1005"/>
                </a:cubicBezTo>
                <a:cubicBezTo>
                  <a:pt x="272467" y="-1060"/>
                  <a:pt x="266719" y="112"/>
                  <a:pt x="262868" y="3907"/>
                </a:cubicBezTo>
                <a:lnTo>
                  <a:pt x="234014" y="32817"/>
                </a:lnTo>
                <a:cubicBezTo>
                  <a:pt x="209290" y="12334"/>
                  <a:pt x="177478" y="0"/>
                  <a:pt x="142875" y="0"/>
                </a:cubicBezTo>
                <a:cubicBezTo>
                  <a:pt x="70879" y="0"/>
                  <a:pt x="11330" y="53243"/>
                  <a:pt x="1451" y="122504"/>
                </a:cubicBezTo>
                <a:cubicBezTo>
                  <a:pt x="56" y="132271"/>
                  <a:pt x="6809" y="141312"/>
                  <a:pt x="16576" y="142708"/>
                </a:cubicBezTo>
                <a:cubicBezTo>
                  <a:pt x="26343" y="144103"/>
                  <a:pt x="35384" y="137294"/>
                  <a:pt x="36779" y="127583"/>
                </a:cubicBezTo>
                <a:cubicBezTo>
                  <a:pt x="44202" y="75623"/>
                  <a:pt x="88906" y="35719"/>
                  <a:pt x="142875" y="35719"/>
                </a:cubicBezTo>
                <a:cubicBezTo>
                  <a:pt x="167655" y="35719"/>
                  <a:pt x="190426" y="44090"/>
                  <a:pt x="208564" y="58210"/>
                </a:cubicBezTo>
                <a:lnTo>
                  <a:pt x="182500" y="84274"/>
                </a:lnTo>
                <a:cubicBezTo>
                  <a:pt x="178650" y="88125"/>
                  <a:pt x="177533" y="93873"/>
                  <a:pt x="179598" y="98896"/>
                </a:cubicBezTo>
                <a:cubicBezTo>
                  <a:pt x="181663" y="103919"/>
                  <a:pt x="186575" y="107156"/>
                  <a:pt x="191988" y="107156"/>
                </a:cubicBezTo>
                <a:lnTo>
                  <a:pt x="267946" y="107156"/>
                </a:lnTo>
                <a:close/>
                <a:moveTo>
                  <a:pt x="284355" y="163246"/>
                </a:moveTo>
                <a:cubicBezTo>
                  <a:pt x="285750" y="153479"/>
                  <a:pt x="278941" y="144438"/>
                  <a:pt x="269230" y="143042"/>
                </a:cubicBezTo>
                <a:cubicBezTo>
                  <a:pt x="259519" y="141647"/>
                  <a:pt x="250422" y="148456"/>
                  <a:pt x="249027" y="158167"/>
                </a:cubicBezTo>
                <a:cubicBezTo>
                  <a:pt x="241604" y="210071"/>
                  <a:pt x="196900" y="249975"/>
                  <a:pt x="142931" y="249975"/>
                </a:cubicBezTo>
                <a:cubicBezTo>
                  <a:pt x="118151" y="249975"/>
                  <a:pt x="95380" y="241604"/>
                  <a:pt x="77242" y="227484"/>
                </a:cubicBezTo>
                <a:lnTo>
                  <a:pt x="103250" y="201476"/>
                </a:lnTo>
                <a:cubicBezTo>
                  <a:pt x="107100" y="197625"/>
                  <a:pt x="108217" y="191877"/>
                  <a:pt x="106152" y="186854"/>
                </a:cubicBezTo>
                <a:cubicBezTo>
                  <a:pt x="104087" y="181831"/>
                  <a:pt x="99175" y="178594"/>
                  <a:pt x="93762" y="178594"/>
                </a:cubicBezTo>
                <a:lnTo>
                  <a:pt x="13395" y="178594"/>
                </a:lnTo>
                <a:cubicBezTo>
                  <a:pt x="5972" y="178594"/>
                  <a:pt x="0" y="184565"/>
                  <a:pt x="0" y="191988"/>
                </a:cubicBezTo>
                <a:lnTo>
                  <a:pt x="0" y="272355"/>
                </a:lnTo>
                <a:cubicBezTo>
                  <a:pt x="0" y="277769"/>
                  <a:pt x="3237" y="282680"/>
                  <a:pt x="8260" y="284745"/>
                </a:cubicBezTo>
                <a:cubicBezTo>
                  <a:pt x="13283" y="286810"/>
                  <a:pt x="19031" y="285638"/>
                  <a:pt x="22882" y="281843"/>
                </a:cubicBezTo>
                <a:lnTo>
                  <a:pt x="51792" y="252933"/>
                </a:lnTo>
                <a:cubicBezTo>
                  <a:pt x="76460" y="273416"/>
                  <a:pt x="108272" y="285750"/>
                  <a:pt x="142875" y="285750"/>
                </a:cubicBezTo>
                <a:cubicBezTo>
                  <a:pt x="214871" y="285750"/>
                  <a:pt x="274420" y="232507"/>
                  <a:pt x="284299" y="163246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28" name="Text 26"/>
          <p:cNvSpPr/>
          <p:nvPr/>
        </p:nvSpPr>
        <p:spPr>
          <a:xfrm>
            <a:off x="1081088" y="4067175"/>
            <a:ext cx="1562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While Döngüleri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09600" y="4457700"/>
            <a:ext cx="33623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Sonsuz döngü yapısı (while true) ile sürekli çalışan interaktif menü sistemi. Kullanıcı çıkış yapana kadar panel aktif kalır.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09600" y="5943600"/>
            <a:ext cx="3286125" cy="342900"/>
          </a:xfrm>
          <a:custGeom>
            <a:avLst/>
            <a:gdLst/>
            <a:ahLst/>
            <a:cxnLst/>
            <a:rect l="l" t="t" r="r" b="b"/>
            <a:pathLst>
              <a:path w="3286125" h="342900">
                <a:moveTo>
                  <a:pt x="38100" y="0"/>
                </a:moveTo>
                <a:lnTo>
                  <a:pt x="3248025" y="0"/>
                </a:lnTo>
                <a:cubicBezTo>
                  <a:pt x="3269067" y="0"/>
                  <a:pt x="3286125" y="17058"/>
                  <a:pt x="3286125" y="38100"/>
                </a:cubicBezTo>
                <a:lnTo>
                  <a:pt x="3286125" y="304800"/>
                </a:lnTo>
                <a:cubicBezTo>
                  <a:pt x="3286125" y="325842"/>
                  <a:pt x="3269067" y="342900"/>
                  <a:pt x="324802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1" name="Text 29"/>
          <p:cNvSpPr/>
          <p:nvPr/>
        </p:nvSpPr>
        <p:spPr>
          <a:xfrm>
            <a:off x="609600" y="5943600"/>
            <a:ext cx="3352800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true; do ... done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260771" y="3867150"/>
            <a:ext cx="3686175" cy="2609850"/>
          </a:xfrm>
          <a:custGeom>
            <a:avLst/>
            <a:gdLst/>
            <a:ahLst/>
            <a:cxnLst/>
            <a:rect l="l" t="t" r="r" b="b"/>
            <a:pathLst>
              <a:path w="3686175" h="2609850">
                <a:moveTo>
                  <a:pt x="38100" y="0"/>
                </a:moveTo>
                <a:lnTo>
                  <a:pt x="3571864" y="0"/>
                </a:lnTo>
                <a:cubicBezTo>
                  <a:pt x="3634996" y="0"/>
                  <a:pt x="3686175" y="51179"/>
                  <a:pt x="3686175" y="114311"/>
                </a:cubicBezTo>
                <a:lnTo>
                  <a:pt x="3686175" y="2495539"/>
                </a:lnTo>
                <a:cubicBezTo>
                  <a:pt x="3686175" y="2558671"/>
                  <a:pt x="3634996" y="2609850"/>
                  <a:pt x="3571864" y="2609850"/>
                </a:cubicBez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33" name="Shape 31"/>
          <p:cNvSpPr/>
          <p:nvPr/>
        </p:nvSpPr>
        <p:spPr>
          <a:xfrm>
            <a:off x="4260771" y="3867150"/>
            <a:ext cx="38100" cy="2609850"/>
          </a:xfrm>
          <a:custGeom>
            <a:avLst/>
            <a:gdLst/>
            <a:ahLst/>
            <a:cxnLst/>
            <a:rect l="l" t="t" r="r" b="b"/>
            <a:pathLst>
              <a:path w="38100" h="2609850">
                <a:moveTo>
                  <a:pt x="38100" y="0"/>
                </a:moveTo>
                <a:lnTo>
                  <a:pt x="38100" y="0"/>
                </a:lnTo>
                <a:lnTo>
                  <a:pt x="38100" y="2609850"/>
                </a:ln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34" name="Shape 32"/>
          <p:cNvSpPr/>
          <p:nvPr/>
        </p:nvSpPr>
        <p:spPr>
          <a:xfrm>
            <a:off x="4508421" y="40576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07156" y="35719"/>
                </a:moveTo>
                <a:cubicBezTo>
                  <a:pt x="107156" y="25840"/>
                  <a:pt x="115137" y="17859"/>
                  <a:pt x="125016" y="17859"/>
                </a:cubicBezTo>
                <a:lnTo>
                  <a:pt x="160734" y="17859"/>
                </a:lnTo>
                <a:cubicBezTo>
                  <a:pt x="170613" y="17859"/>
                  <a:pt x="178594" y="25840"/>
                  <a:pt x="178594" y="35719"/>
                </a:cubicBezTo>
                <a:lnTo>
                  <a:pt x="178594" y="71438"/>
                </a:lnTo>
                <a:cubicBezTo>
                  <a:pt x="178594" y="81316"/>
                  <a:pt x="170613" y="89297"/>
                  <a:pt x="160734" y="89297"/>
                </a:cubicBezTo>
                <a:lnTo>
                  <a:pt x="156270" y="89297"/>
                </a:lnTo>
                <a:lnTo>
                  <a:pt x="156270" y="125016"/>
                </a:lnTo>
                <a:lnTo>
                  <a:pt x="223242" y="125016"/>
                </a:lnTo>
                <a:cubicBezTo>
                  <a:pt x="245455" y="125016"/>
                  <a:pt x="263426" y="142987"/>
                  <a:pt x="263426" y="165199"/>
                </a:cubicBezTo>
                <a:lnTo>
                  <a:pt x="263426" y="196453"/>
                </a:lnTo>
                <a:lnTo>
                  <a:pt x="267891" y="196453"/>
                </a:lnTo>
                <a:cubicBezTo>
                  <a:pt x="277769" y="196453"/>
                  <a:pt x="285750" y="204434"/>
                  <a:pt x="285750" y="214313"/>
                </a:cubicBezTo>
                <a:lnTo>
                  <a:pt x="285750" y="250031"/>
                </a:lnTo>
                <a:cubicBezTo>
                  <a:pt x="285750" y="259910"/>
                  <a:pt x="277769" y="267891"/>
                  <a:pt x="267891" y="267891"/>
                </a:cubicBezTo>
                <a:lnTo>
                  <a:pt x="232172" y="267891"/>
                </a:lnTo>
                <a:cubicBezTo>
                  <a:pt x="222293" y="267891"/>
                  <a:pt x="214313" y="259910"/>
                  <a:pt x="214313" y="250031"/>
                </a:cubicBezTo>
                <a:lnTo>
                  <a:pt x="214313" y="214313"/>
                </a:lnTo>
                <a:cubicBezTo>
                  <a:pt x="214313" y="204434"/>
                  <a:pt x="222293" y="196453"/>
                  <a:pt x="232172" y="196453"/>
                </a:cubicBezTo>
                <a:lnTo>
                  <a:pt x="236637" y="196453"/>
                </a:lnTo>
                <a:lnTo>
                  <a:pt x="236637" y="165199"/>
                </a:lnTo>
                <a:cubicBezTo>
                  <a:pt x="236637" y="157776"/>
                  <a:pt x="230665" y="151805"/>
                  <a:pt x="223242" y="151805"/>
                </a:cubicBezTo>
                <a:lnTo>
                  <a:pt x="156270" y="151805"/>
                </a:lnTo>
                <a:lnTo>
                  <a:pt x="156270" y="196453"/>
                </a:lnTo>
                <a:lnTo>
                  <a:pt x="160734" y="196453"/>
                </a:lnTo>
                <a:cubicBezTo>
                  <a:pt x="170613" y="196453"/>
                  <a:pt x="178594" y="204434"/>
                  <a:pt x="178594" y="214313"/>
                </a:cubicBezTo>
                <a:lnTo>
                  <a:pt x="178594" y="250031"/>
                </a:lnTo>
                <a:cubicBezTo>
                  <a:pt x="178594" y="259910"/>
                  <a:pt x="170613" y="267891"/>
                  <a:pt x="160734" y="267891"/>
                </a:cubicBezTo>
                <a:lnTo>
                  <a:pt x="125016" y="267891"/>
                </a:lnTo>
                <a:cubicBezTo>
                  <a:pt x="115137" y="267891"/>
                  <a:pt x="107156" y="259910"/>
                  <a:pt x="107156" y="250031"/>
                </a:cubicBezTo>
                <a:lnTo>
                  <a:pt x="107156" y="214313"/>
                </a:lnTo>
                <a:cubicBezTo>
                  <a:pt x="107156" y="204434"/>
                  <a:pt x="115137" y="196453"/>
                  <a:pt x="125016" y="196453"/>
                </a:cubicBezTo>
                <a:lnTo>
                  <a:pt x="129480" y="196453"/>
                </a:lnTo>
                <a:lnTo>
                  <a:pt x="129480" y="151805"/>
                </a:lnTo>
                <a:lnTo>
                  <a:pt x="62508" y="151805"/>
                </a:lnTo>
                <a:cubicBezTo>
                  <a:pt x="55085" y="151805"/>
                  <a:pt x="49113" y="157776"/>
                  <a:pt x="49113" y="165199"/>
                </a:cubicBezTo>
                <a:lnTo>
                  <a:pt x="49113" y="196453"/>
                </a:lnTo>
                <a:lnTo>
                  <a:pt x="53578" y="196453"/>
                </a:lnTo>
                <a:cubicBezTo>
                  <a:pt x="63457" y="196453"/>
                  <a:pt x="71438" y="204434"/>
                  <a:pt x="71438" y="214313"/>
                </a:cubicBezTo>
                <a:lnTo>
                  <a:pt x="71438" y="250031"/>
                </a:lnTo>
                <a:cubicBezTo>
                  <a:pt x="71438" y="259910"/>
                  <a:pt x="63457" y="267891"/>
                  <a:pt x="53578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214313"/>
                </a:lnTo>
                <a:cubicBezTo>
                  <a:pt x="0" y="204434"/>
                  <a:pt x="7981" y="196453"/>
                  <a:pt x="17859" y="196453"/>
                </a:cubicBezTo>
                <a:lnTo>
                  <a:pt x="22324" y="196453"/>
                </a:lnTo>
                <a:lnTo>
                  <a:pt x="22324" y="165199"/>
                </a:lnTo>
                <a:cubicBezTo>
                  <a:pt x="22324" y="142987"/>
                  <a:pt x="40295" y="125016"/>
                  <a:pt x="62508" y="125016"/>
                </a:cubicBezTo>
                <a:lnTo>
                  <a:pt x="129480" y="125016"/>
                </a:lnTo>
                <a:lnTo>
                  <a:pt x="129480" y="89297"/>
                </a:lnTo>
                <a:lnTo>
                  <a:pt x="125016" y="89297"/>
                </a:lnTo>
                <a:cubicBezTo>
                  <a:pt x="115137" y="89297"/>
                  <a:pt x="107156" y="81316"/>
                  <a:pt x="107156" y="71438"/>
                </a:cubicBezTo>
                <a:lnTo>
                  <a:pt x="107156" y="35719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35" name="Text 33"/>
          <p:cNvSpPr/>
          <p:nvPr/>
        </p:nvSpPr>
        <p:spPr>
          <a:xfrm>
            <a:off x="4941808" y="4067175"/>
            <a:ext cx="130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Case Yapıları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470321" y="4457700"/>
            <a:ext cx="33623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Çok yönlü koşullu yapı ile menü seçeneklerinin yönetimi. Her bir case bloğu farklı bir işlemi temsil eder.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470321" y="5943600"/>
            <a:ext cx="3286125" cy="342900"/>
          </a:xfrm>
          <a:custGeom>
            <a:avLst/>
            <a:gdLst/>
            <a:ahLst/>
            <a:cxnLst/>
            <a:rect l="l" t="t" r="r" b="b"/>
            <a:pathLst>
              <a:path w="3286125" h="342900">
                <a:moveTo>
                  <a:pt x="38100" y="0"/>
                </a:moveTo>
                <a:lnTo>
                  <a:pt x="3248025" y="0"/>
                </a:lnTo>
                <a:cubicBezTo>
                  <a:pt x="3269067" y="0"/>
                  <a:pt x="3286125" y="17058"/>
                  <a:pt x="3286125" y="38100"/>
                </a:cubicBezTo>
                <a:lnTo>
                  <a:pt x="3286125" y="304800"/>
                </a:lnTo>
                <a:cubicBezTo>
                  <a:pt x="3286125" y="325842"/>
                  <a:pt x="3269067" y="342900"/>
                  <a:pt x="324802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8" name="Text 36"/>
          <p:cNvSpPr/>
          <p:nvPr/>
        </p:nvSpPr>
        <p:spPr>
          <a:xfrm>
            <a:off x="4470321" y="5943600"/>
            <a:ext cx="3352800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$secim in ... esac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121611" y="3867150"/>
            <a:ext cx="3686175" cy="2609850"/>
          </a:xfrm>
          <a:custGeom>
            <a:avLst/>
            <a:gdLst/>
            <a:ahLst/>
            <a:cxnLst/>
            <a:rect l="l" t="t" r="r" b="b"/>
            <a:pathLst>
              <a:path w="3686175" h="2609850">
                <a:moveTo>
                  <a:pt x="38100" y="0"/>
                </a:moveTo>
                <a:lnTo>
                  <a:pt x="3571864" y="0"/>
                </a:lnTo>
                <a:cubicBezTo>
                  <a:pt x="3634996" y="0"/>
                  <a:pt x="3686175" y="51179"/>
                  <a:pt x="3686175" y="114311"/>
                </a:cubicBezTo>
                <a:lnTo>
                  <a:pt x="3686175" y="2495539"/>
                </a:lnTo>
                <a:cubicBezTo>
                  <a:pt x="3686175" y="2558671"/>
                  <a:pt x="3634996" y="2609850"/>
                  <a:pt x="3571864" y="2609850"/>
                </a:cubicBez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40" name="Shape 38"/>
          <p:cNvSpPr/>
          <p:nvPr/>
        </p:nvSpPr>
        <p:spPr>
          <a:xfrm>
            <a:off x="8121611" y="3867150"/>
            <a:ext cx="38100" cy="2609850"/>
          </a:xfrm>
          <a:custGeom>
            <a:avLst/>
            <a:gdLst/>
            <a:ahLst/>
            <a:cxnLst/>
            <a:rect l="l" t="t" r="r" b="b"/>
            <a:pathLst>
              <a:path w="38100" h="2609850">
                <a:moveTo>
                  <a:pt x="38100" y="0"/>
                </a:moveTo>
                <a:lnTo>
                  <a:pt x="38100" y="0"/>
                </a:lnTo>
                <a:lnTo>
                  <a:pt x="38100" y="2609850"/>
                </a:lnTo>
                <a:lnTo>
                  <a:pt x="38100" y="2609850"/>
                </a:lnTo>
                <a:cubicBezTo>
                  <a:pt x="17072" y="2609850"/>
                  <a:pt x="0" y="2592778"/>
                  <a:pt x="0" y="2571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41" name="Shape 39"/>
          <p:cNvSpPr/>
          <p:nvPr/>
        </p:nvSpPr>
        <p:spPr>
          <a:xfrm>
            <a:off x="8369261" y="40576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42" name="Text 40"/>
          <p:cNvSpPr/>
          <p:nvPr/>
        </p:nvSpPr>
        <p:spPr>
          <a:xfrm>
            <a:off x="8802648" y="4067175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Input Validasyonu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31161" y="4457700"/>
            <a:ext cx="33623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Kullanıcı girişlerinin kontrolü ve doğrulanması. Boş giriş, geçersiz seçim ve yetki kontrolleri.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331161" y="5943600"/>
            <a:ext cx="3286125" cy="342900"/>
          </a:xfrm>
          <a:custGeom>
            <a:avLst/>
            <a:gdLst/>
            <a:ahLst/>
            <a:cxnLst/>
            <a:rect l="l" t="t" r="r" b="b"/>
            <a:pathLst>
              <a:path w="3286125" h="342900">
                <a:moveTo>
                  <a:pt x="38100" y="0"/>
                </a:moveTo>
                <a:lnTo>
                  <a:pt x="3248025" y="0"/>
                </a:lnTo>
                <a:cubicBezTo>
                  <a:pt x="3269067" y="0"/>
                  <a:pt x="3286125" y="17058"/>
                  <a:pt x="3286125" y="38100"/>
                </a:cubicBezTo>
                <a:lnTo>
                  <a:pt x="3286125" y="304800"/>
                </a:lnTo>
                <a:cubicBezTo>
                  <a:pt x="3286125" y="325842"/>
                  <a:pt x="3269067" y="342900"/>
                  <a:pt x="324802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45" name="Text 43"/>
          <p:cNvSpPr/>
          <p:nvPr/>
        </p:nvSpPr>
        <p:spPr>
          <a:xfrm>
            <a:off x="8331161" y="5943600"/>
            <a:ext cx="3352800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[[ -z "$servis" ]]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Kod Mimarisi ve Yapısal Analiz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7500" y="73025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4" name="Shape 2"/>
          <p:cNvSpPr/>
          <p:nvPr/>
        </p:nvSpPr>
        <p:spPr>
          <a:xfrm>
            <a:off x="317500" y="920750"/>
            <a:ext cx="4738688" cy="6223000"/>
          </a:xfrm>
          <a:custGeom>
            <a:avLst/>
            <a:gdLst/>
            <a:ahLst/>
            <a:cxnLst/>
            <a:rect l="l" t="t" r="r" b="b"/>
            <a:pathLst>
              <a:path w="4738688" h="6223000">
                <a:moveTo>
                  <a:pt x="95248" y="0"/>
                </a:moveTo>
                <a:lnTo>
                  <a:pt x="4643440" y="0"/>
                </a:lnTo>
                <a:cubicBezTo>
                  <a:pt x="4696044" y="0"/>
                  <a:pt x="4738688" y="42644"/>
                  <a:pt x="4738688" y="95248"/>
                </a:cubicBezTo>
                <a:lnTo>
                  <a:pt x="4738688" y="6127752"/>
                </a:lnTo>
                <a:cubicBezTo>
                  <a:pt x="4738688" y="6180356"/>
                  <a:pt x="4696044" y="6223000"/>
                  <a:pt x="4643440" y="6223000"/>
                </a:cubicBezTo>
                <a:lnTo>
                  <a:pt x="95248" y="6223000"/>
                </a:lnTo>
                <a:cubicBezTo>
                  <a:pt x="42644" y="6223000"/>
                  <a:pt x="0" y="6180356"/>
                  <a:pt x="0" y="6127752"/>
                </a:cubicBezTo>
                <a:lnTo>
                  <a:pt x="0" y="95248"/>
                </a:lnTo>
                <a:cubicBezTo>
                  <a:pt x="0" y="42679"/>
                  <a:pt x="42679" y="0"/>
                  <a:pt x="95248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5" name="Shape 3"/>
          <p:cNvSpPr/>
          <p:nvPr/>
        </p:nvSpPr>
        <p:spPr>
          <a:xfrm>
            <a:off x="496094" y="1111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59531" y="19844"/>
                </a:moveTo>
                <a:cubicBezTo>
                  <a:pt x="59531" y="14356"/>
                  <a:pt x="63965" y="9922"/>
                  <a:pt x="69453" y="9922"/>
                </a:cubicBezTo>
                <a:lnTo>
                  <a:pt x="89297" y="9922"/>
                </a:lnTo>
                <a:cubicBezTo>
                  <a:pt x="94785" y="9922"/>
                  <a:pt x="99219" y="14356"/>
                  <a:pt x="99219" y="19844"/>
                </a:cubicBezTo>
                <a:lnTo>
                  <a:pt x="99219" y="39688"/>
                </a:lnTo>
                <a:cubicBezTo>
                  <a:pt x="99219" y="45176"/>
                  <a:pt x="94785" y="49609"/>
                  <a:pt x="89297" y="49609"/>
                </a:cubicBezTo>
                <a:lnTo>
                  <a:pt x="86816" y="49609"/>
                </a:lnTo>
                <a:lnTo>
                  <a:pt x="86816" y="69453"/>
                </a:lnTo>
                <a:lnTo>
                  <a:pt x="124023" y="69453"/>
                </a:lnTo>
                <a:cubicBezTo>
                  <a:pt x="136364" y="69453"/>
                  <a:pt x="146348" y="79437"/>
                  <a:pt x="146348" y="91777"/>
                </a:cubicBezTo>
                <a:lnTo>
                  <a:pt x="146348" y="109141"/>
                </a:lnTo>
                <a:lnTo>
                  <a:pt x="148828" y="109141"/>
                </a:lnTo>
                <a:cubicBezTo>
                  <a:pt x="154316" y="109141"/>
                  <a:pt x="158750" y="113574"/>
                  <a:pt x="158750" y="119062"/>
                </a:cubicBezTo>
                <a:lnTo>
                  <a:pt x="158750" y="138906"/>
                </a:lnTo>
                <a:cubicBezTo>
                  <a:pt x="158750" y="144394"/>
                  <a:pt x="154316" y="148828"/>
                  <a:pt x="148828" y="148828"/>
                </a:cubicBezTo>
                <a:lnTo>
                  <a:pt x="128984" y="148828"/>
                </a:lnTo>
                <a:cubicBezTo>
                  <a:pt x="123496" y="148828"/>
                  <a:pt x="119062" y="144394"/>
                  <a:pt x="119062" y="138906"/>
                </a:cubicBezTo>
                <a:lnTo>
                  <a:pt x="119062" y="119062"/>
                </a:lnTo>
                <a:cubicBezTo>
                  <a:pt x="119062" y="113574"/>
                  <a:pt x="123496" y="109141"/>
                  <a:pt x="128984" y="109141"/>
                </a:cubicBezTo>
                <a:lnTo>
                  <a:pt x="131465" y="109141"/>
                </a:lnTo>
                <a:lnTo>
                  <a:pt x="131465" y="91777"/>
                </a:lnTo>
                <a:cubicBezTo>
                  <a:pt x="131465" y="87654"/>
                  <a:pt x="128147" y="84336"/>
                  <a:pt x="124023" y="84336"/>
                </a:cubicBezTo>
                <a:lnTo>
                  <a:pt x="86816" y="84336"/>
                </a:lnTo>
                <a:lnTo>
                  <a:pt x="86816" y="109141"/>
                </a:lnTo>
                <a:lnTo>
                  <a:pt x="89297" y="109141"/>
                </a:lnTo>
                <a:cubicBezTo>
                  <a:pt x="94785" y="109141"/>
                  <a:pt x="99219" y="113574"/>
                  <a:pt x="99219" y="119062"/>
                </a:cubicBezTo>
                <a:lnTo>
                  <a:pt x="99219" y="138906"/>
                </a:lnTo>
                <a:cubicBezTo>
                  <a:pt x="99219" y="144394"/>
                  <a:pt x="94785" y="148828"/>
                  <a:pt x="89297" y="148828"/>
                </a:cubicBezTo>
                <a:lnTo>
                  <a:pt x="69453" y="148828"/>
                </a:lnTo>
                <a:cubicBezTo>
                  <a:pt x="63965" y="148828"/>
                  <a:pt x="59531" y="144394"/>
                  <a:pt x="59531" y="138906"/>
                </a:cubicBezTo>
                <a:lnTo>
                  <a:pt x="59531" y="119062"/>
                </a:lnTo>
                <a:cubicBezTo>
                  <a:pt x="59531" y="113574"/>
                  <a:pt x="63965" y="109141"/>
                  <a:pt x="69453" y="109141"/>
                </a:cubicBezTo>
                <a:lnTo>
                  <a:pt x="71934" y="109141"/>
                </a:lnTo>
                <a:lnTo>
                  <a:pt x="71934" y="84336"/>
                </a:lnTo>
                <a:lnTo>
                  <a:pt x="34727" y="84336"/>
                </a:lnTo>
                <a:cubicBezTo>
                  <a:pt x="30603" y="84336"/>
                  <a:pt x="27285" y="87654"/>
                  <a:pt x="27285" y="91777"/>
                </a:cubicBezTo>
                <a:lnTo>
                  <a:pt x="27285" y="109141"/>
                </a:lnTo>
                <a:lnTo>
                  <a:pt x="29766" y="109141"/>
                </a:lnTo>
                <a:cubicBezTo>
                  <a:pt x="35254" y="109141"/>
                  <a:pt x="39688" y="113574"/>
                  <a:pt x="39688" y="119062"/>
                </a:cubicBezTo>
                <a:lnTo>
                  <a:pt x="39688" y="138906"/>
                </a:lnTo>
                <a:cubicBezTo>
                  <a:pt x="39688" y="144394"/>
                  <a:pt x="35254" y="148828"/>
                  <a:pt x="29766" y="148828"/>
                </a:cubicBezTo>
                <a:lnTo>
                  <a:pt x="9922" y="148828"/>
                </a:lnTo>
                <a:cubicBezTo>
                  <a:pt x="4434" y="148828"/>
                  <a:pt x="0" y="144394"/>
                  <a:pt x="0" y="138906"/>
                </a:cubicBezTo>
                <a:lnTo>
                  <a:pt x="0" y="119062"/>
                </a:lnTo>
                <a:cubicBezTo>
                  <a:pt x="0" y="113574"/>
                  <a:pt x="4434" y="109141"/>
                  <a:pt x="9922" y="109141"/>
                </a:cubicBezTo>
                <a:lnTo>
                  <a:pt x="12402" y="109141"/>
                </a:lnTo>
                <a:lnTo>
                  <a:pt x="12402" y="91777"/>
                </a:lnTo>
                <a:cubicBezTo>
                  <a:pt x="12402" y="79437"/>
                  <a:pt x="22386" y="69453"/>
                  <a:pt x="34727" y="69453"/>
                </a:cubicBezTo>
                <a:lnTo>
                  <a:pt x="71934" y="69453"/>
                </a:lnTo>
                <a:lnTo>
                  <a:pt x="71934" y="49609"/>
                </a:lnTo>
                <a:lnTo>
                  <a:pt x="69453" y="49609"/>
                </a:lnTo>
                <a:cubicBezTo>
                  <a:pt x="63965" y="49609"/>
                  <a:pt x="59531" y="45176"/>
                  <a:pt x="59531" y="39688"/>
                </a:cubicBezTo>
                <a:lnTo>
                  <a:pt x="59531" y="19844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6" name="Text 4"/>
          <p:cNvSpPr/>
          <p:nvPr/>
        </p:nvSpPr>
        <p:spPr>
          <a:xfrm>
            <a:off x="674688" y="1079500"/>
            <a:ext cx="4302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EC9B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Kod Yapısı Diyagramı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92125" y="1428750"/>
            <a:ext cx="4405313" cy="1047750"/>
          </a:xfrm>
          <a:custGeom>
            <a:avLst/>
            <a:gdLst/>
            <a:ahLst/>
            <a:cxnLst/>
            <a:rect l="l" t="t" r="r" b="b"/>
            <a:pathLst>
              <a:path w="4405313" h="1047750">
                <a:moveTo>
                  <a:pt x="31750" y="0"/>
                </a:moveTo>
                <a:lnTo>
                  <a:pt x="4341808" y="0"/>
                </a:lnTo>
                <a:cubicBezTo>
                  <a:pt x="4376881" y="0"/>
                  <a:pt x="4405313" y="28432"/>
                  <a:pt x="4405313" y="63504"/>
                </a:cubicBezTo>
                <a:lnTo>
                  <a:pt x="4405313" y="984246"/>
                </a:lnTo>
                <a:cubicBezTo>
                  <a:pt x="4405313" y="1019318"/>
                  <a:pt x="4376881" y="1047750"/>
                  <a:pt x="4341808" y="1047750"/>
                </a:cubicBezTo>
                <a:lnTo>
                  <a:pt x="31750" y="1047750"/>
                </a:lnTo>
                <a:cubicBezTo>
                  <a:pt x="14215" y="1047750"/>
                  <a:pt x="0" y="1033535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8" name="Shape 6"/>
          <p:cNvSpPr/>
          <p:nvPr/>
        </p:nvSpPr>
        <p:spPr>
          <a:xfrm>
            <a:off x="492125" y="1428750"/>
            <a:ext cx="31750" cy="1047750"/>
          </a:xfrm>
          <a:custGeom>
            <a:avLst/>
            <a:gdLst/>
            <a:ahLst/>
            <a:cxnLst/>
            <a:rect l="l" t="t" r="r" b="b"/>
            <a:pathLst>
              <a:path w="31750" h="1047750">
                <a:moveTo>
                  <a:pt x="31750" y="0"/>
                </a:moveTo>
                <a:lnTo>
                  <a:pt x="31750" y="0"/>
                </a:lnTo>
                <a:lnTo>
                  <a:pt x="31750" y="1047750"/>
                </a:lnTo>
                <a:lnTo>
                  <a:pt x="31750" y="1047750"/>
                </a:lnTo>
                <a:cubicBezTo>
                  <a:pt x="14227" y="1047750"/>
                  <a:pt x="0" y="1033523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9" name="Text 7"/>
          <p:cNvSpPr/>
          <p:nvPr/>
        </p:nvSpPr>
        <p:spPr>
          <a:xfrm>
            <a:off x="603250" y="1524000"/>
            <a:ext cx="4262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E9178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1. Shebang &amp; Renkler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3250" y="1746250"/>
            <a:ext cx="4254500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#!/binbash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RED='\033[0;31m'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GREEN='\033[0;32m'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...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626519" y="2571750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52524" y="155835"/>
                </a:moveTo>
                <a:cubicBezTo>
                  <a:pt x="56400" y="159711"/>
                  <a:pt x="62694" y="159711"/>
                  <a:pt x="66570" y="155835"/>
                </a:cubicBezTo>
                <a:lnTo>
                  <a:pt x="116179" y="106226"/>
                </a:lnTo>
                <a:cubicBezTo>
                  <a:pt x="120055" y="102350"/>
                  <a:pt x="120055" y="96056"/>
                  <a:pt x="116179" y="92180"/>
                </a:cubicBezTo>
                <a:cubicBezTo>
                  <a:pt x="112303" y="88305"/>
                  <a:pt x="106009" y="88305"/>
                  <a:pt x="102133" y="92180"/>
                </a:cubicBezTo>
                <a:lnTo>
                  <a:pt x="69453" y="124861"/>
                </a:lnTo>
                <a:lnTo>
                  <a:pt x="69453" y="9922"/>
                </a:lnTo>
                <a:cubicBezTo>
                  <a:pt x="69453" y="4434"/>
                  <a:pt x="65019" y="0"/>
                  <a:pt x="59531" y="0"/>
                </a:cubicBezTo>
                <a:cubicBezTo>
                  <a:pt x="54043" y="0"/>
                  <a:pt x="49609" y="4434"/>
                  <a:pt x="49609" y="9922"/>
                </a:cubicBezTo>
                <a:lnTo>
                  <a:pt x="49609" y="124861"/>
                </a:lnTo>
                <a:lnTo>
                  <a:pt x="16929" y="92180"/>
                </a:lnTo>
                <a:cubicBezTo>
                  <a:pt x="13053" y="88305"/>
                  <a:pt x="6759" y="88305"/>
                  <a:pt x="2884" y="92180"/>
                </a:cubicBezTo>
                <a:cubicBezTo>
                  <a:pt x="-992" y="96056"/>
                  <a:pt x="-992" y="102350"/>
                  <a:pt x="2884" y="106226"/>
                </a:cubicBezTo>
                <a:lnTo>
                  <a:pt x="52493" y="155835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2" name="Shape 10"/>
          <p:cNvSpPr/>
          <p:nvPr/>
        </p:nvSpPr>
        <p:spPr>
          <a:xfrm>
            <a:off x="492125" y="2825750"/>
            <a:ext cx="4405313" cy="1047750"/>
          </a:xfrm>
          <a:custGeom>
            <a:avLst/>
            <a:gdLst/>
            <a:ahLst/>
            <a:cxnLst/>
            <a:rect l="l" t="t" r="r" b="b"/>
            <a:pathLst>
              <a:path w="4405313" h="1047750">
                <a:moveTo>
                  <a:pt x="31750" y="0"/>
                </a:moveTo>
                <a:lnTo>
                  <a:pt x="4341808" y="0"/>
                </a:lnTo>
                <a:cubicBezTo>
                  <a:pt x="4376881" y="0"/>
                  <a:pt x="4405313" y="28432"/>
                  <a:pt x="4405313" y="63504"/>
                </a:cubicBezTo>
                <a:lnTo>
                  <a:pt x="4405313" y="984246"/>
                </a:lnTo>
                <a:cubicBezTo>
                  <a:pt x="4405313" y="1019318"/>
                  <a:pt x="4376881" y="1047750"/>
                  <a:pt x="4341808" y="1047750"/>
                </a:cubicBezTo>
                <a:lnTo>
                  <a:pt x="31750" y="1047750"/>
                </a:lnTo>
                <a:cubicBezTo>
                  <a:pt x="14215" y="1047750"/>
                  <a:pt x="0" y="1033535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3" name="Shape 11"/>
          <p:cNvSpPr/>
          <p:nvPr/>
        </p:nvSpPr>
        <p:spPr>
          <a:xfrm>
            <a:off x="492125" y="2825750"/>
            <a:ext cx="31750" cy="1047750"/>
          </a:xfrm>
          <a:custGeom>
            <a:avLst/>
            <a:gdLst/>
            <a:ahLst/>
            <a:cxnLst/>
            <a:rect l="l" t="t" r="r" b="b"/>
            <a:pathLst>
              <a:path w="31750" h="1047750">
                <a:moveTo>
                  <a:pt x="31750" y="0"/>
                </a:moveTo>
                <a:lnTo>
                  <a:pt x="31750" y="0"/>
                </a:lnTo>
                <a:lnTo>
                  <a:pt x="31750" y="1047750"/>
                </a:lnTo>
                <a:lnTo>
                  <a:pt x="31750" y="1047750"/>
                </a:lnTo>
                <a:cubicBezTo>
                  <a:pt x="14227" y="1047750"/>
                  <a:pt x="0" y="1033523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4" name="Text 12"/>
          <p:cNvSpPr/>
          <p:nvPr/>
        </p:nvSpPr>
        <p:spPr>
          <a:xfrm>
            <a:off x="603250" y="2921000"/>
            <a:ext cx="4262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7AC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2. Fonksiyonlar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3250" y="3143250"/>
            <a:ext cx="4254500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pause() {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-e "..."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 -r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626519" y="3968750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52524" y="155835"/>
                </a:moveTo>
                <a:cubicBezTo>
                  <a:pt x="56400" y="159711"/>
                  <a:pt x="62694" y="159711"/>
                  <a:pt x="66570" y="155835"/>
                </a:cubicBezTo>
                <a:lnTo>
                  <a:pt x="116179" y="106226"/>
                </a:lnTo>
                <a:cubicBezTo>
                  <a:pt x="120055" y="102350"/>
                  <a:pt x="120055" y="96056"/>
                  <a:pt x="116179" y="92180"/>
                </a:cubicBezTo>
                <a:cubicBezTo>
                  <a:pt x="112303" y="88305"/>
                  <a:pt x="106009" y="88305"/>
                  <a:pt x="102133" y="92180"/>
                </a:cubicBezTo>
                <a:lnTo>
                  <a:pt x="69453" y="124861"/>
                </a:lnTo>
                <a:lnTo>
                  <a:pt x="69453" y="9922"/>
                </a:lnTo>
                <a:cubicBezTo>
                  <a:pt x="69453" y="4434"/>
                  <a:pt x="65019" y="0"/>
                  <a:pt x="59531" y="0"/>
                </a:cubicBezTo>
                <a:cubicBezTo>
                  <a:pt x="54043" y="0"/>
                  <a:pt x="49609" y="4434"/>
                  <a:pt x="49609" y="9922"/>
                </a:cubicBezTo>
                <a:lnTo>
                  <a:pt x="49609" y="124861"/>
                </a:lnTo>
                <a:lnTo>
                  <a:pt x="16929" y="92180"/>
                </a:lnTo>
                <a:cubicBezTo>
                  <a:pt x="13053" y="88305"/>
                  <a:pt x="6759" y="88305"/>
                  <a:pt x="2884" y="92180"/>
                </a:cubicBezTo>
                <a:cubicBezTo>
                  <a:pt x="-992" y="96056"/>
                  <a:pt x="-992" y="102350"/>
                  <a:pt x="2884" y="106226"/>
                </a:cubicBezTo>
                <a:lnTo>
                  <a:pt x="52493" y="155835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7" name="Shape 15"/>
          <p:cNvSpPr/>
          <p:nvPr/>
        </p:nvSpPr>
        <p:spPr>
          <a:xfrm>
            <a:off x="492125" y="4222750"/>
            <a:ext cx="4405313" cy="1047750"/>
          </a:xfrm>
          <a:custGeom>
            <a:avLst/>
            <a:gdLst/>
            <a:ahLst/>
            <a:cxnLst/>
            <a:rect l="l" t="t" r="r" b="b"/>
            <a:pathLst>
              <a:path w="4405313" h="1047750">
                <a:moveTo>
                  <a:pt x="31750" y="0"/>
                </a:moveTo>
                <a:lnTo>
                  <a:pt x="4341808" y="0"/>
                </a:lnTo>
                <a:cubicBezTo>
                  <a:pt x="4376881" y="0"/>
                  <a:pt x="4405313" y="28432"/>
                  <a:pt x="4405313" y="63504"/>
                </a:cubicBezTo>
                <a:lnTo>
                  <a:pt x="4405313" y="984246"/>
                </a:lnTo>
                <a:cubicBezTo>
                  <a:pt x="4405313" y="1019318"/>
                  <a:pt x="4376881" y="1047750"/>
                  <a:pt x="4341808" y="1047750"/>
                </a:cubicBezTo>
                <a:lnTo>
                  <a:pt x="31750" y="1047750"/>
                </a:lnTo>
                <a:cubicBezTo>
                  <a:pt x="14215" y="1047750"/>
                  <a:pt x="0" y="1033535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8" name="Shape 16"/>
          <p:cNvSpPr/>
          <p:nvPr/>
        </p:nvSpPr>
        <p:spPr>
          <a:xfrm>
            <a:off x="492125" y="4222750"/>
            <a:ext cx="31750" cy="1047750"/>
          </a:xfrm>
          <a:custGeom>
            <a:avLst/>
            <a:gdLst/>
            <a:ahLst/>
            <a:cxnLst/>
            <a:rect l="l" t="t" r="r" b="b"/>
            <a:pathLst>
              <a:path w="31750" h="1047750">
                <a:moveTo>
                  <a:pt x="31750" y="0"/>
                </a:moveTo>
                <a:lnTo>
                  <a:pt x="31750" y="0"/>
                </a:lnTo>
                <a:lnTo>
                  <a:pt x="31750" y="1047750"/>
                </a:lnTo>
                <a:lnTo>
                  <a:pt x="31750" y="1047750"/>
                </a:lnTo>
                <a:cubicBezTo>
                  <a:pt x="14227" y="1047750"/>
                  <a:pt x="0" y="1033523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19" name="Text 17"/>
          <p:cNvSpPr/>
          <p:nvPr/>
        </p:nvSpPr>
        <p:spPr>
          <a:xfrm>
            <a:off x="603250" y="4318000"/>
            <a:ext cx="4262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4EC9B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3. Yetki Kontrolü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03250" y="4540250"/>
            <a:ext cx="4254500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[[ $EUID -ne 0 ]]; then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"Hata: sudo ile çalıştırın"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exit 1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2626519" y="5365750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52524" y="155835"/>
                </a:moveTo>
                <a:cubicBezTo>
                  <a:pt x="56400" y="159711"/>
                  <a:pt x="62694" y="159711"/>
                  <a:pt x="66570" y="155835"/>
                </a:cubicBezTo>
                <a:lnTo>
                  <a:pt x="116179" y="106226"/>
                </a:lnTo>
                <a:cubicBezTo>
                  <a:pt x="120055" y="102350"/>
                  <a:pt x="120055" y="96056"/>
                  <a:pt x="116179" y="92180"/>
                </a:cubicBezTo>
                <a:cubicBezTo>
                  <a:pt x="112303" y="88305"/>
                  <a:pt x="106009" y="88305"/>
                  <a:pt x="102133" y="92180"/>
                </a:cubicBezTo>
                <a:lnTo>
                  <a:pt x="69453" y="124861"/>
                </a:lnTo>
                <a:lnTo>
                  <a:pt x="69453" y="9922"/>
                </a:lnTo>
                <a:cubicBezTo>
                  <a:pt x="69453" y="4434"/>
                  <a:pt x="65019" y="0"/>
                  <a:pt x="59531" y="0"/>
                </a:cubicBezTo>
                <a:cubicBezTo>
                  <a:pt x="54043" y="0"/>
                  <a:pt x="49609" y="4434"/>
                  <a:pt x="49609" y="9922"/>
                </a:cubicBezTo>
                <a:lnTo>
                  <a:pt x="49609" y="124861"/>
                </a:lnTo>
                <a:lnTo>
                  <a:pt x="16929" y="92180"/>
                </a:lnTo>
                <a:cubicBezTo>
                  <a:pt x="13053" y="88305"/>
                  <a:pt x="6759" y="88305"/>
                  <a:pt x="2884" y="92180"/>
                </a:cubicBezTo>
                <a:cubicBezTo>
                  <a:pt x="-992" y="96056"/>
                  <a:pt x="-992" y="102350"/>
                  <a:pt x="2884" y="106226"/>
                </a:cubicBezTo>
                <a:lnTo>
                  <a:pt x="52493" y="155835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22" name="Shape 20"/>
          <p:cNvSpPr/>
          <p:nvPr/>
        </p:nvSpPr>
        <p:spPr>
          <a:xfrm>
            <a:off x="492125" y="5619750"/>
            <a:ext cx="4405313" cy="1365250"/>
          </a:xfrm>
          <a:custGeom>
            <a:avLst/>
            <a:gdLst/>
            <a:ahLst/>
            <a:cxnLst/>
            <a:rect l="l" t="t" r="r" b="b"/>
            <a:pathLst>
              <a:path w="4405313" h="1365250">
                <a:moveTo>
                  <a:pt x="31750" y="0"/>
                </a:moveTo>
                <a:lnTo>
                  <a:pt x="4341815" y="0"/>
                </a:lnTo>
                <a:cubicBezTo>
                  <a:pt x="4376884" y="0"/>
                  <a:pt x="4405313" y="28429"/>
                  <a:pt x="4405313" y="63498"/>
                </a:cubicBezTo>
                <a:lnTo>
                  <a:pt x="4405313" y="1301752"/>
                </a:lnTo>
                <a:cubicBezTo>
                  <a:pt x="4405313" y="1336821"/>
                  <a:pt x="4376884" y="1365250"/>
                  <a:pt x="4341815" y="1365250"/>
                </a:cubicBezTo>
                <a:lnTo>
                  <a:pt x="31750" y="1365250"/>
                </a:lnTo>
                <a:cubicBezTo>
                  <a:pt x="14227" y="1365250"/>
                  <a:pt x="0" y="1351023"/>
                  <a:pt x="0" y="1333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3" name="Shape 21"/>
          <p:cNvSpPr/>
          <p:nvPr/>
        </p:nvSpPr>
        <p:spPr>
          <a:xfrm>
            <a:off x="492125" y="5619750"/>
            <a:ext cx="31750" cy="1365250"/>
          </a:xfrm>
          <a:custGeom>
            <a:avLst/>
            <a:gdLst/>
            <a:ahLst/>
            <a:cxnLst/>
            <a:rect l="l" t="t" r="r" b="b"/>
            <a:pathLst>
              <a:path w="31750" h="1365250">
                <a:moveTo>
                  <a:pt x="31750" y="0"/>
                </a:moveTo>
                <a:lnTo>
                  <a:pt x="31750" y="0"/>
                </a:lnTo>
                <a:lnTo>
                  <a:pt x="31750" y="1365250"/>
                </a:lnTo>
                <a:lnTo>
                  <a:pt x="31750" y="1365250"/>
                </a:lnTo>
                <a:cubicBezTo>
                  <a:pt x="14227" y="1365250"/>
                  <a:pt x="0" y="1351023"/>
                  <a:pt x="0" y="1333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24" name="Text 22"/>
          <p:cNvSpPr/>
          <p:nvPr/>
        </p:nvSpPr>
        <p:spPr>
          <a:xfrm>
            <a:off x="603250" y="5715000"/>
            <a:ext cx="4262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E9178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4. Ana Döngü &amp; Case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03250" y="5937250"/>
            <a:ext cx="42545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true; do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...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$secim in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1) ... ;;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esac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done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245100" y="920750"/>
            <a:ext cx="6627813" cy="3143250"/>
          </a:xfrm>
          <a:custGeom>
            <a:avLst/>
            <a:gdLst/>
            <a:ahLst/>
            <a:cxnLst/>
            <a:rect l="l" t="t" r="r" b="b"/>
            <a:pathLst>
              <a:path w="6627813" h="3143250">
                <a:moveTo>
                  <a:pt x="95240" y="0"/>
                </a:moveTo>
                <a:lnTo>
                  <a:pt x="6532572" y="0"/>
                </a:lnTo>
                <a:cubicBezTo>
                  <a:pt x="6585172" y="0"/>
                  <a:pt x="6627813" y="42641"/>
                  <a:pt x="6627813" y="95240"/>
                </a:cubicBezTo>
                <a:lnTo>
                  <a:pt x="6627813" y="3048010"/>
                </a:lnTo>
                <a:cubicBezTo>
                  <a:pt x="6627813" y="3100609"/>
                  <a:pt x="6585172" y="3143250"/>
                  <a:pt x="6532572" y="3143250"/>
                </a:cubicBezTo>
                <a:lnTo>
                  <a:pt x="95240" y="3143250"/>
                </a:lnTo>
                <a:cubicBezTo>
                  <a:pt x="42641" y="3143250"/>
                  <a:pt x="0" y="3100609"/>
                  <a:pt x="0" y="3048010"/>
                </a:cubicBezTo>
                <a:lnTo>
                  <a:pt x="0" y="95240"/>
                </a:lnTo>
                <a:cubicBezTo>
                  <a:pt x="0" y="42641"/>
                  <a:pt x="42641" y="0"/>
                  <a:pt x="9524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27" name="Shape 25"/>
          <p:cNvSpPr/>
          <p:nvPr/>
        </p:nvSpPr>
        <p:spPr>
          <a:xfrm>
            <a:off x="5423694" y="1111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2089" y="1612"/>
                </a:moveTo>
                <a:cubicBezTo>
                  <a:pt x="76708" y="-527"/>
                  <a:pt x="82042" y="-527"/>
                  <a:pt x="86661" y="1612"/>
                </a:cubicBezTo>
                <a:lnTo>
                  <a:pt x="154440" y="32928"/>
                </a:lnTo>
                <a:cubicBezTo>
                  <a:pt x="157076" y="34137"/>
                  <a:pt x="158750" y="36773"/>
                  <a:pt x="158750" y="39688"/>
                </a:cubicBezTo>
                <a:cubicBezTo>
                  <a:pt x="158750" y="42602"/>
                  <a:pt x="157076" y="45238"/>
                  <a:pt x="154440" y="46447"/>
                </a:cubicBezTo>
                <a:lnTo>
                  <a:pt x="86661" y="77763"/>
                </a:lnTo>
                <a:cubicBezTo>
                  <a:pt x="82042" y="79902"/>
                  <a:pt x="76708" y="79902"/>
                  <a:pt x="72089" y="77763"/>
                </a:cubicBezTo>
                <a:lnTo>
                  <a:pt x="4310" y="46447"/>
                </a:lnTo>
                <a:cubicBezTo>
                  <a:pt x="1674" y="45207"/>
                  <a:pt x="0" y="42571"/>
                  <a:pt x="0" y="39688"/>
                </a:cubicBezTo>
                <a:cubicBezTo>
                  <a:pt x="0" y="36804"/>
                  <a:pt x="1674" y="34137"/>
                  <a:pt x="4310" y="32928"/>
                </a:cubicBezTo>
                <a:lnTo>
                  <a:pt x="72089" y="1612"/>
                </a:lnTo>
                <a:close/>
                <a:moveTo>
                  <a:pt x="14914" y="67717"/>
                </a:moveTo>
                <a:lnTo>
                  <a:pt x="65856" y="91250"/>
                </a:lnTo>
                <a:cubicBezTo>
                  <a:pt x="74445" y="95219"/>
                  <a:pt x="84336" y="95219"/>
                  <a:pt x="92925" y="91250"/>
                </a:cubicBezTo>
                <a:lnTo>
                  <a:pt x="143867" y="67717"/>
                </a:lnTo>
                <a:lnTo>
                  <a:pt x="154440" y="72616"/>
                </a:lnTo>
                <a:cubicBezTo>
                  <a:pt x="157076" y="73825"/>
                  <a:pt x="158750" y="76460"/>
                  <a:pt x="158750" y="79375"/>
                </a:cubicBezTo>
                <a:cubicBezTo>
                  <a:pt x="158750" y="82290"/>
                  <a:pt x="157076" y="84925"/>
                  <a:pt x="154440" y="86134"/>
                </a:cubicBezTo>
                <a:lnTo>
                  <a:pt x="86661" y="117450"/>
                </a:lnTo>
                <a:cubicBezTo>
                  <a:pt x="82042" y="119590"/>
                  <a:pt x="76708" y="119590"/>
                  <a:pt x="72089" y="117450"/>
                </a:cubicBezTo>
                <a:lnTo>
                  <a:pt x="4310" y="86134"/>
                </a:lnTo>
                <a:cubicBezTo>
                  <a:pt x="1674" y="84894"/>
                  <a:pt x="0" y="82259"/>
                  <a:pt x="0" y="79375"/>
                </a:cubicBezTo>
                <a:cubicBezTo>
                  <a:pt x="0" y="76491"/>
                  <a:pt x="1674" y="73825"/>
                  <a:pt x="4310" y="72616"/>
                </a:cubicBezTo>
                <a:lnTo>
                  <a:pt x="14883" y="67717"/>
                </a:lnTo>
                <a:close/>
                <a:moveTo>
                  <a:pt x="4310" y="112303"/>
                </a:moveTo>
                <a:lnTo>
                  <a:pt x="14883" y="107404"/>
                </a:lnTo>
                <a:lnTo>
                  <a:pt x="65825" y="130938"/>
                </a:lnTo>
                <a:cubicBezTo>
                  <a:pt x="74414" y="134906"/>
                  <a:pt x="84305" y="134906"/>
                  <a:pt x="92894" y="130938"/>
                </a:cubicBezTo>
                <a:lnTo>
                  <a:pt x="143836" y="107404"/>
                </a:lnTo>
                <a:lnTo>
                  <a:pt x="154409" y="112303"/>
                </a:lnTo>
                <a:cubicBezTo>
                  <a:pt x="157045" y="113512"/>
                  <a:pt x="158719" y="116148"/>
                  <a:pt x="158719" y="119062"/>
                </a:cubicBezTo>
                <a:cubicBezTo>
                  <a:pt x="158719" y="121977"/>
                  <a:pt x="157045" y="124613"/>
                  <a:pt x="154409" y="125822"/>
                </a:cubicBezTo>
                <a:lnTo>
                  <a:pt x="86630" y="157138"/>
                </a:lnTo>
                <a:cubicBezTo>
                  <a:pt x="82010" y="159277"/>
                  <a:pt x="76677" y="159277"/>
                  <a:pt x="72058" y="157138"/>
                </a:cubicBezTo>
                <a:lnTo>
                  <a:pt x="4310" y="125822"/>
                </a:lnTo>
                <a:cubicBezTo>
                  <a:pt x="1674" y="124582"/>
                  <a:pt x="0" y="121946"/>
                  <a:pt x="0" y="119062"/>
                </a:cubicBezTo>
                <a:cubicBezTo>
                  <a:pt x="0" y="116179"/>
                  <a:pt x="1674" y="113512"/>
                  <a:pt x="4310" y="112303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28" name="Text 26"/>
          <p:cNvSpPr/>
          <p:nvPr/>
        </p:nvSpPr>
        <p:spPr>
          <a:xfrm>
            <a:off x="5602287" y="1079500"/>
            <a:ext cx="619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007AC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Modüler Yapı ve Bileşenler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403850" y="142875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63497" y="0"/>
                </a:moveTo>
                <a:lnTo>
                  <a:pt x="3048003" y="0"/>
                </a:lnTo>
                <a:cubicBezTo>
                  <a:pt x="3083071" y="0"/>
                  <a:pt x="3111500" y="28429"/>
                  <a:pt x="3111500" y="63497"/>
                </a:cubicBezTo>
                <a:lnTo>
                  <a:pt x="3111500" y="698503"/>
                </a:lnTo>
                <a:cubicBezTo>
                  <a:pt x="3111500" y="733571"/>
                  <a:pt x="3083071" y="762000"/>
                  <a:pt x="3048003" y="762000"/>
                </a:cubicBezTo>
                <a:lnTo>
                  <a:pt x="63497" y="762000"/>
                </a:lnTo>
                <a:cubicBezTo>
                  <a:pt x="28429" y="762000"/>
                  <a:pt x="0" y="733571"/>
                  <a:pt x="0" y="69850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0" name="Shape 28"/>
          <p:cNvSpPr/>
          <p:nvPr/>
        </p:nvSpPr>
        <p:spPr>
          <a:xfrm>
            <a:off x="5514975" y="1555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7000" y="63500"/>
                </a:moveTo>
                <a:cubicBezTo>
                  <a:pt x="127000" y="63723"/>
                  <a:pt x="127000" y="63946"/>
                  <a:pt x="127000" y="64170"/>
                </a:cubicBezTo>
                <a:cubicBezTo>
                  <a:pt x="126901" y="73223"/>
                  <a:pt x="118666" y="79375"/>
                  <a:pt x="109612" y="79375"/>
                </a:cubicBezTo>
                <a:lnTo>
                  <a:pt x="85328" y="79375"/>
                </a:lnTo>
                <a:cubicBezTo>
                  <a:pt x="78755" y="79375"/>
                  <a:pt x="73422" y="84708"/>
                  <a:pt x="73422" y="91281"/>
                </a:cubicBezTo>
                <a:cubicBezTo>
                  <a:pt x="73422" y="92125"/>
                  <a:pt x="73521" y="92943"/>
                  <a:pt x="73670" y="93737"/>
                </a:cubicBezTo>
                <a:cubicBezTo>
                  <a:pt x="74191" y="96267"/>
                  <a:pt x="75282" y="98698"/>
                  <a:pt x="76349" y="101154"/>
                </a:cubicBezTo>
                <a:cubicBezTo>
                  <a:pt x="77862" y="104577"/>
                  <a:pt x="79350" y="107975"/>
                  <a:pt x="79350" y="111571"/>
                </a:cubicBezTo>
                <a:cubicBezTo>
                  <a:pt x="79350" y="119459"/>
                  <a:pt x="73992" y="126628"/>
                  <a:pt x="66104" y="126950"/>
                </a:cubicBezTo>
                <a:cubicBezTo>
                  <a:pt x="65236" y="126975"/>
                  <a:pt x="64368" y="127000"/>
                  <a:pt x="63475" y="127000"/>
                </a:cubicBezTo>
                <a:cubicBezTo>
                  <a:pt x="28401" y="127000"/>
                  <a:pt x="-25" y="98574"/>
                  <a:pt x="-25" y="63500"/>
                </a:cubicBezTo>
                <a:cubicBezTo>
                  <a:pt x="-25" y="28426"/>
                  <a:pt x="28426" y="0"/>
                  <a:pt x="63500" y="0"/>
                </a:cubicBezTo>
                <a:cubicBezTo>
                  <a:pt x="98574" y="0"/>
                  <a:pt x="127000" y="28426"/>
                  <a:pt x="127000" y="63500"/>
                </a:cubicBezTo>
                <a:close/>
                <a:moveTo>
                  <a:pt x="31750" y="71438"/>
                </a:moveTo>
                <a:cubicBezTo>
                  <a:pt x="31750" y="67057"/>
                  <a:pt x="28193" y="63500"/>
                  <a:pt x="23812" y="63500"/>
                </a:cubicBezTo>
                <a:cubicBezTo>
                  <a:pt x="19432" y="63500"/>
                  <a:pt x="15875" y="67057"/>
                  <a:pt x="15875" y="71438"/>
                </a:cubicBezTo>
                <a:cubicBezTo>
                  <a:pt x="15875" y="75818"/>
                  <a:pt x="19432" y="79375"/>
                  <a:pt x="23812" y="79375"/>
                </a:cubicBezTo>
                <a:cubicBezTo>
                  <a:pt x="28193" y="79375"/>
                  <a:pt x="31750" y="75818"/>
                  <a:pt x="31750" y="71438"/>
                </a:cubicBezTo>
                <a:close/>
                <a:moveTo>
                  <a:pt x="31750" y="47625"/>
                </a:moveTo>
                <a:cubicBezTo>
                  <a:pt x="36131" y="47625"/>
                  <a:pt x="39688" y="44068"/>
                  <a:pt x="39688" y="39688"/>
                </a:cubicBezTo>
                <a:cubicBezTo>
                  <a:pt x="39688" y="35307"/>
                  <a:pt x="36131" y="31750"/>
                  <a:pt x="31750" y="31750"/>
                </a:cubicBezTo>
                <a:cubicBezTo>
                  <a:pt x="27369" y="31750"/>
                  <a:pt x="23812" y="35307"/>
                  <a:pt x="23812" y="39688"/>
                </a:cubicBezTo>
                <a:cubicBezTo>
                  <a:pt x="23812" y="44068"/>
                  <a:pt x="27369" y="47625"/>
                  <a:pt x="31750" y="47625"/>
                </a:cubicBezTo>
                <a:close/>
                <a:moveTo>
                  <a:pt x="71438" y="23812"/>
                </a:moveTo>
                <a:cubicBezTo>
                  <a:pt x="71438" y="19432"/>
                  <a:pt x="67881" y="15875"/>
                  <a:pt x="63500" y="15875"/>
                </a:cubicBezTo>
                <a:cubicBezTo>
                  <a:pt x="59119" y="15875"/>
                  <a:pt x="55563" y="19432"/>
                  <a:pt x="55563" y="23812"/>
                </a:cubicBezTo>
                <a:cubicBezTo>
                  <a:pt x="55563" y="28193"/>
                  <a:pt x="59119" y="31750"/>
                  <a:pt x="63500" y="31750"/>
                </a:cubicBezTo>
                <a:cubicBezTo>
                  <a:pt x="67881" y="31750"/>
                  <a:pt x="71438" y="28193"/>
                  <a:pt x="71438" y="23812"/>
                </a:cubicBezTo>
                <a:close/>
                <a:moveTo>
                  <a:pt x="95250" y="47625"/>
                </a:moveTo>
                <a:cubicBezTo>
                  <a:pt x="99631" y="47625"/>
                  <a:pt x="103188" y="44068"/>
                  <a:pt x="103188" y="39688"/>
                </a:cubicBezTo>
                <a:cubicBezTo>
                  <a:pt x="103188" y="35307"/>
                  <a:pt x="99631" y="31750"/>
                  <a:pt x="95250" y="31750"/>
                </a:cubicBezTo>
                <a:cubicBezTo>
                  <a:pt x="90869" y="31750"/>
                  <a:pt x="87313" y="35307"/>
                  <a:pt x="87313" y="39688"/>
                </a:cubicBezTo>
                <a:cubicBezTo>
                  <a:pt x="87313" y="44068"/>
                  <a:pt x="90869" y="47625"/>
                  <a:pt x="95250" y="47625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31" name="Text 29"/>
          <p:cNvSpPr/>
          <p:nvPr/>
        </p:nvSpPr>
        <p:spPr>
          <a:xfrm>
            <a:off x="5721350" y="1524000"/>
            <a:ext cx="1277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Renk Tanımlamaları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499100" y="1778000"/>
            <a:ext cx="29765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ANSI escape kodları ile 4 ana renk tanımlanır. Görsel hiyerarşi ve kullanıcı deneyimi için kritik.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607425" y="142875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63497" y="0"/>
                </a:moveTo>
                <a:lnTo>
                  <a:pt x="3048003" y="0"/>
                </a:lnTo>
                <a:cubicBezTo>
                  <a:pt x="3083071" y="0"/>
                  <a:pt x="3111500" y="28429"/>
                  <a:pt x="3111500" y="63497"/>
                </a:cubicBezTo>
                <a:lnTo>
                  <a:pt x="3111500" y="698503"/>
                </a:lnTo>
                <a:cubicBezTo>
                  <a:pt x="3111500" y="733571"/>
                  <a:pt x="3083071" y="762000"/>
                  <a:pt x="3048003" y="762000"/>
                </a:cubicBezTo>
                <a:lnTo>
                  <a:pt x="63497" y="762000"/>
                </a:lnTo>
                <a:cubicBezTo>
                  <a:pt x="28429" y="762000"/>
                  <a:pt x="0" y="733571"/>
                  <a:pt x="0" y="69850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4" name="Shape 32"/>
          <p:cNvSpPr/>
          <p:nvPr/>
        </p:nvSpPr>
        <p:spPr>
          <a:xfrm>
            <a:off x="8718550" y="1555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55563" y="47625"/>
                </a:moveTo>
                <a:lnTo>
                  <a:pt x="55563" y="79375"/>
                </a:lnTo>
                <a:cubicBezTo>
                  <a:pt x="55563" y="83765"/>
                  <a:pt x="52015" y="87313"/>
                  <a:pt x="47625" y="87313"/>
                </a:cubicBezTo>
                <a:cubicBezTo>
                  <a:pt x="43235" y="87313"/>
                  <a:pt x="39688" y="83765"/>
                  <a:pt x="39688" y="79375"/>
                </a:cubicBezTo>
                <a:lnTo>
                  <a:pt x="39688" y="47625"/>
                </a:lnTo>
                <a:cubicBezTo>
                  <a:pt x="39688" y="43235"/>
                  <a:pt x="43235" y="39688"/>
                  <a:pt x="47625" y="39688"/>
                </a:cubicBezTo>
                <a:cubicBezTo>
                  <a:pt x="52015" y="39688"/>
                  <a:pt x="55563" y="43235"/>
                  <a:pt x="55563" y="47625"/>
                </a:cubicBezTo>
                <a:close/>
                <a:moveTo>
                  <a:pt x="87313" y="47625"/>
                </a:moveTo>
                <a:lnTo>
                  <a:pt x="87313" y="79375"/>
                </a:lnTo>
                <a:cubicBezTo>
                  <a:pt x="87313" y="83765"/>
                  <a:pt x="83765" y="87313"/>
                  <a:pt x="79375" y="87313"/>
                </a:cubicBezTo>
                <a:cubicBezTo>
                  <a:pt x="74985" y="87313"/>
                  <a:pt x="71438" y="83765"/>
                  <a:pt x="71438" y="79375"/>
                </a:cubicBezTo>
                <a:lnTo>
                  <a:pt x="71438" y="47625"/>
                </a:lnTo>
                <a:cubicBezTo>
                  <a:pt x="71438" y="43235"/>
                  <a:pt x="74985" y="39688"/>
                  <a:pt x="79375" y="39688"/>
                </a:cubicBezTo>
                <a:cubicBezTo>
                  <a:pt x="83765" y="39688"/>
                  <a:pt x="87313" y="43235"/>
                  <a:pt x="87313" y="47625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35" name="Text 33"/>
          <p:cNvSpPr/>
          <p:nvPr/>
        </p:nvSpPr>
        <p:spPr>
          <a:xfrm>
            <a:off x="8924925" y="1524000"/>
            <a:ext cx="1174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Pause Fonksiyonu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702675" y="1778000"/>
            <a:ext cx="29765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Kullanıcının çıktıyı okumasını sağlar. ENTER tuşuna basana kadar bekler.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403850" y="228600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63497" y="0"/>
                </a:moveTo>
                <a:lnTo>
                  <a:pt x="3048003" y="0"/>
                </a:lnTo>
                <a:cubicBezTo>
                  <a:pt x="3083071" y="0"/>
                  <a:pt x="3111500" y="28429"/>
                  <a:pt x="3111500" y="63497"/>
                </a:cubicBezTo>
                <a:lnTo>
                  <a:pt x="3111500" y="698503"/>
                </a:lnTo>
                <a:cubicBezTo>
                  <a:pt x="3111500" y="733571"/>
                  <a:pt x="3083071" y="762000"/>
                  <a:pt x="3048003" y="762000"/>
                </a:cubicBezTo>
                <a:lnTo>
                  <a:pt x="63497" y="762000"/>
                </a:lnTo>
                <a:cubicBezTo>
                  <a:pt x="28429" y="762000"/>
                  <a:pt x="0" y="733571"/>
                  <a:pt x="0" y="69850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8" name="Shape 36"/>
          <p:cNvSpPr/>
          <p:nvPr/>
        </p:nvSpPr>
        <p:spPr>
          <a:xfrm>
            <a:off x="5514975" y="24130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0"/>
                </a:moveTo>
                <a:cubicBezTo>
                  <a:pt x="64641" y="0"/>
                  <a:pt x="65782" y="248"/>
                  <a:pt x="66824" y="719"/>
                </a:cubicBezTo>
                <a:lnTo>
                  <a:pt x="113556" y="20538"/>
                </a:lnTo>
                <a:cubicBezTo>
                  <a:pt x="119013" y="22845"/>
                  <a:pt x="123081" y="28228"/>
                  <a:pt x="123056" y="34727"/>
                </a:cubicBezTo>
                <a:cubicBezTo>
                  <a:pt x="122932" y="59333"/>
                  <a:pt x="112812" y="104353"/>
                  <a:pt x="70073" y="124817"/>
                </a:cubicBezTo>
                <a:cubicBezTo>
                  <a:pt x="65931" y="126802"/>
                  <a:pt x="61119" y="126802"/>
                  <a:pt x="56976" y="124817"/>
                </a:cubicBezTo>
                <a:cubicBezTo>
                  <a:pt x="14213" y="104353"/>
                  <a:pt x="4118" y="59333"/>
                  <a:pt x="3994" y="34727"/>
                </a:cubicBezTo>
                <a:cubicBezTo>
                  <a:pt x="3969" y="28228"/>
                  <a:pt x="8037" y="22845"/>
                  <a:pt x="13494" y="20538"/>
                </a:cubicBezTo>
                <a:lnTo>
                  <a:pt x="60201" y="719"/>
                </a:lnTo>
                <a:cubicBezTo>
                  <a:pt x="61243" y="248"/>
                  <a:pt x="62359" y="0"/>
                  <a:pt x="63500" y="0"/>
                </a:cubicBezTo>
                <a:close/>
                <a:moveTo>
                  <a:pt x="63500" y="16570"/>
                </a:moveTo>
                <a:lnTo>
                  <a:pt x="63500" y="110356"/>
                </a:lnTo>
                <a:cubicBezTo>
                  <a:pt x="97730" y="93787"/>
                  <a:pt x="106933" y="57076"/>
                  <a:pt x="107156" y="35099"/>
                </a:cubicBezTo>
                <a:lnTo>
                  <a:pt x="63500" y="16594"/>
                </a:lnTo>
                <a:lnTo>
                  <a:pt x="63500" y="16594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9" name="Text 37"/>
          <p:cNvSpPr/>
          <p:nvPr/>
        </p:nvSpPr>
        <p:spPr>
          <a:xfrm>
            <a:off x="5721350" y="2381250"/>
            <a:ext cx="944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Yetki Kontrolü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499100" y="2635250"/>
            <a:ext cx="29765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$EUID değişkeni ile root yetkisi kontrolü. Güvenlik ve işlevsel gereklilik.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607425" y="228600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63497" y="0"/>
                </a:moveTo>
                <a:lnTo>
                  <a:pt x="3048003" y="0"/>
                </a:lnTo>
                <a:cubicBezTo>
                  <a:pt x="3083071" y="0"/>
                  <a:pt x="3111500" y="28429"/>
                  <a:pt x="3111500" y="63497"/>
                </a:cubicBezTo>
                <a:lnTo>
                  <a:pt x="3111500" y="698503"/>
                </a:lnTo>
                <a:cubicBezTo>
                  <a:pt x="3111500" y="733571"/>
                  <a:pt x="3083071" y="762000"/>
                  <a:pt x="3048003" y="762000"/>
                </a:cubicBezTo>
                <a:lnTo>
                  <a:pt x="63497" y="762000"/>
                </a:lnTo>
                <a:cubicBezTo>
                  <a:pt x="28429" y="762000"/>
                  <a:pt x="0" y="733571"/>
                  <a:pt x="0" y="69850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42" name="Shape 40"/>
          <p:cNvSpPr/>
          <p:nvPr/>
        </p:nvSpPr>
        <p:spPr>
          <a:xfrm>
            <a:off x="8718550" y="24130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7938"/>
                </a:moveTo>
                <a:cubicBezTo>
                  <a:pt x="7119" y="7938"/>
                  <a:pt x="0" y="15056"/>
                  <a:pt x="0" y="23812"/>
                </a:cubicBezTo>
                <a:lnTo>
                  <a:pt x="0" y="87313"/>
                </a:lnTo>
                <a:cubicBezTo>
                  <a:pt x="0" y="96069"/>
                  <a:pt x="7119" y="103188"/>
                  <a:pt x="15875" y="103188"/>
                </a:cubicBezTo>
                <a:lnTo>
                  <a:pt x="51594" y="103188"/>
                </a:lnTo>
                <a:lnTo>
                  <a:pt x="47625" y="115094"/>
                </a:lnTo>
                <a:lnTo>
                  <a:pt x="29766" y="115094"/>
                </a:lnTo>
                <a:cubicBezTo>
                  <a:pt x="26467" y="115094"/>
                  <a:pt x="23812" y="117748"/>
                  <a:pt x="23812" y="121047"/>
                </a:cubicBezTo>
                <a:cubicBezTo>
                  <a:pt x="23812" y="124346"/>
                  <a:pt x="26467" y="127000"/>
                  <a:pt x="29766" y="127000"/>
                </a:cubicBezTo>
                <a:lnTo>
                  <a:pt x="97234" y="127000"/>
                </a:lnTo>
                <a:cubicBezTo>
                  <a:pt x="100533" y="127000"/>
                  <a:pt x="103188" y="124346"/>
                  <a:pt x="103188" y="121047"/>
                </a:cubicBezTo>
                <a:cubicBezTo>
                  <a:pt x="103188" y="117748"/>
                  <a:pt x="100533" y="115094"/>
                  <a:pt x="97234" y="115094"/>
                </a:cubicBezTo>
                <a:lnTo>
                  <a:pt x="79375" y="115094"/>
                </a:lnTo>
                <a:lnTo>
                  <a:pt x="75406" y="103188"/>
                </a:lnTo>
                <a:lnTo>
                  <a:pt x="111125" y="103188"/>
                </a:lnTo>
                <a:cubicBezTo>
                  <a:pt x="119881" y="103188"/>
                  <a:pt x="127000" y="96069"/>
                  <a:pt x="127000" y="87313"/>
                </a:cubicBezTo>
                <a:lnTo>
                  <a:pt x="127000" y="23812"/>
                </a:lnTo>
                <a:cubicBezTo>
                  <a:pt x="127000" y="15056"/>
                  <a:pt x="119881" y="7938"/>
                  <a:pt x="111125" y="7938"/>
                </a:cubicBezTo>
                <a:lnTo>
                  <a:pt x="15875" y="7938"/>
                </a:lnTo>
                <a:close/>
                <a:moveTo>
                  <a:pt x="23812" y="23812"/>
                </a:moveTo>
                <a:lnTo>
                  <a:pt x="103188" y="23812"/>
                </a:lnTo>
                <a:cubicBezTo>
                  <a:pt x="107578" y="23812"/>
                  <a:pt x="111125" y="27360"/>
                  <a:pt x="111125" y="31750"/>
                </a:cubicBezTo>
                <a:lnTo>
                  <a:pt x="111125" y="71438"/>
                </a:lnTo>
                <a:cubicBezTo>
                  <a:pt x="111125" y="75828"/>
                  <a:pt x="107578" y="79375"/>
                  <a:pt x="103188" y="79375"/>
                </a:cubicBezTo>
                <a:lnTo>
                  <a:pt x="23812" y="79375"/>
                </a:lnTo>
                <a:cubicBezTo>
                  <a:pt x="19422" y="79375"/>
                  <a:pt x="15875" y="75828"/>
                  <a:pt x="15875" y="71438"/>
                </a:cubicBezTo>
                <a:lnTo>
                  <a:pt x="15875" y="31750"/>
                </a:lnTo>
                <a:cubicBezTo>
                  <a:pt x="15875" y="27360"/>
                  <a:pt x="19422" y="23812"/>
                  <a:pt x="23812" y="23812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43" name="Text 41"/>
          <p:cNvSpPr/>
          <p:nvPr/>
        </p:nvSpPr>
        <p:spPr>
          <a:xfrm>
            <a:off x="8924925" y="2381250"/>
            <a:ext cx="881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Menü Sistemi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702675" y="2635250"/>
            <a:ext cx="29765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komutu ile temiz ekran. Renkli başlık ve düzenli menü yapısı.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403850" y="314325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63497" y="0"/>
                </a:moveTo>
                <a:lnTo>
                  <a:pt x="3048003" y="0"/>
                </a:lnTo>
                <a:cubicBezTo>
                  <a:pt x="3083071" y="0"/>
                  <a:pt x="3111500" y="28429"/>
                  <a:pt x="3111500" y="63497"/>
                </a:cubicBezTo>
                <a:lnTo>
                  <a:pt x="3111500" y="698503"/>
                </a:lnTo>
                <a:cubicBezTo>
                  <a:pt x="3111500" y="733571"/>
                  <a:pt x="3083071" y="762000"/>
                  <a:pt x="3048003" y="762000"/>
                </a:cubicBezTo>
                <a:lnTo>
                  <a:pt x="63497" y="762000"/>
                </a:lnTo>
                <a:cubicBezTo>
                  <a:pt x="28429" y="762000"/>
                  <a:pt x="0" y="733571"/>
                  <a:pt x="0" y="69850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46" name="Shape 44"/>
          <p:cNvSpPr/>
          <p:nvPr/>
        </p:nvSpPr>
        <p:spPr>
          <a:xfrm>
            <a:off x="5507037" y="3270250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15875" y="15875"/>
                </a:moveTo>
                <a:cubicBezTo>
                  <a:pt x="7119" y="15875"/>
                  <a:pt x="0" y="22994"/>
                  <a:pt x="0" y="31750"/>
                </a:cubicBezTo>
                <a:lnTo>
                  <a:pt x="0" y="95250"/>
                </a:lnTo>
                <a:cubicBezTo>
                  <a:pt x="0" y="104006"/>
                  <a:pt x="7119" y="111125"/>
                  <a:pt x="15875" y="111125"/>
                </a:cubicBezTo>
                <a:lnTo>
                  <a:pt x="127000" y="111125"/>
                </a:lnTo>
                <a:cubicBezTo>
                  <a:pt x="135756" y="111125"/>
                  <a:pt x="142875" y="104006"/>
                  <a:pt x="142875" y="95250"/>
                </a:cubicBezTo>
                <a:lnTo>
                  <a:pt x="142875" y="31750"/>
                </a:lnTo>
                <a:cubicBezTo>
                  <a:pt x="142875" y="22994"/>
                  <a:pt x="135756" y="15875"/>
                  <a:pt x="127000" y="15875"/>
                </a:cubicBezTo>
                <a:lnTo>
                  <a:pt x="15875" y="15875"/>
                </a:lnTo>
                <a:close/>
                <a:moveTo>
                  <a:pt x="19844" y="31750"/>
                </a:moveTo>
                <a:lnTo>
                  <a:pt x="27781" y="31750"/>
                </a:lnTo>
                <a:cubicBezTo>
                  <a:pt x="29964" y="31750"/>
                  <a:pt x="31750" y="33536"/>
                  <a:pt x="31750" y="35719"/>
                </a:cubicBezTo>
                <a:lnTo>
                  <a:pt x="31750" y="43656"/>
                </a:lnTo>
                <a:cubicBezTo>
                  <a:pt x="31750" y="45839"/>
                  <a:pt x="29964" y="47625"/>
                  <a:pt x="27781" y="47625"/>
                </a:cubicBezTo>
                <a:lnTo>
                  <a:pt x="19844" y="47625"/>
                </a:lnTo>
                <a:cubicBezTo>
                  <a:pt x="17661" y="47625"/>
                  <a:pt x="15875" y="45839"/>
                  <a:pt x="15875" y="43656"/>
                </a:cubicBezTo>
                <a:lnTo>
                  <a:pt x="15875" y="35719"/>
                </a:lnTo>
                <a:cubicBezTo>
                  <a:pt x="15875" y="33536"/>
                  <a:pt x="17661" y="31750"/>
                  <a:pt x="19844" y="31750"/>
                </a:cubicBezTo>
                <a:close/>
                <a:moveTo>
                  <a:pt x="15875" y="59531"/>
                </a:moveTo>
                <a:cubicBezTo>
                  <a:pt x="15875" y="57348"/>
                  <a:pt x="17661" y="55563"/>
                  <a:pt x="19844" y="55563"/>
                </a:cubicBezTo>
                <a:lnTo>
                  <a:pt x="27781" y="55563"/>
                </a:lnTo>
                <a:cubicBezTo>
                  <a:pt x="29964" y="55563"/>
                  <a:pt x="31750" y="57348"/>
                  <a:pt x="31750" y="59531"/>
                </a:cubicBezTo>
                <a:lnTo>
                  <a:pt x="31750" y="67469"/>
                </a:lnTo>
                <a:cubicBezTo>
                  <a:pt x="31750" y="69652"/>
                  <a:pt x="29964" y="71438"/>
                  <a:pt x="27781" y="71438"/>
                </a:cubicBezTo>
                <a:lnTo>
                  <a:pt x="19844" y="71438"/>
                </a:lnTo>
                <a:cubicBezTo>
                  <a:pt x="17661" y="71438"/>
                  <a:pt x="15875" y="69652"/>
                  <a:pt x="15875" y="67469"/>
                </a:cubicBezTo>
                <a:lnTo>
                  <a:pt x="15875" y="59531"/>
                </a:lnTo>
                <a:close/>
                <a:moveTo>
                  <a:pt x="43656" y="31750"/>
                </a:moveTo>
                <a:lnTo>
                  <a:pt x="51594" y="31750"/>
                </a:lnTo>
                <a:cubicBezTo>
                  <a:pt x="53777" y="31750"/>
                  <a:pt x="55563" y="33536"/>
                  <a:pt x="55563" y="35719"/>
                </a:cubicBezTo>
                <a:lnTo>
                  <a:pt x="55563" y="43656"/>
                </a:lnTo>
                <a:cubicBezTo>
                  <a:pt x="55563" y="45839"/>
                  <a:pt x="53777" y="47625"/>
                  <a:pt x="51594" y="47625"/>
                </a:cubicBezTo>
                <a:lnTo>
                  <a:pt x="43656" y="47625"/>
                </a:lnTo>
                <a:cubicBezTo>
                  <a:pt x="41473" y="47625"/>
                  <a:pt x="39688" y="45839"/>
                  <a:pt x="39688" y="43656"/>
                </a:cubicBezTo>
                <a:lnTo>
                  <a:pt x="39688" y="35719"/>
                </a:lnTo>
                <a:cubicBezTo>
                  <a:pt x="39688" y="33536"/>
                  <a:pt x="41473" y="31750"/>
                  <a:pt x="43656" y="31750"/>
                </a:cubicBezTo>
                <a:close/>
                <a:moveTo>
                  <a:pt x="39688" y="59531"/>
                </a:moveTo>
                <a:cubicBezTo>
                  <a:pt x="39688" y="57348"/>
                  <a:pt x="41473" y="55563"/>
                  <a:pt x="43656" y="55563"/>
                </a:cubicBezTo>
                <a:lnTo>
                  <a:pt x="51594" y="55563"/>
                </a:lnTo>
                <a:cubicBezTo>
                  <a:pt x="53777" y="55563"/>
                  <a:pt x="55563" y="57348"/>
                  <a:pt x="55563" y="59531"/>
                </a:cubicBezTo>
                <a:lnTo>
                  <a:pt x="55563" y="67469"/>
                </a:lnTo>
                <a:cubicBezTo>
                  <a:pt x="55563" y="69652"/>
                  <a:pt x="53777" y="71438"/>
                  <a:pt x="51594" y="71438"/>
                </a:cubicBezTo>
                <a:lnTo>
                  <a:pt x="43656" y="71438"/>
                </a:lnTo>
                <a:cubicBezTo>
                  <a:pt x="41473" y="71438"/>
                  <a:pt x="39688" y="69652"/>
                  <a:pt x="39688" y="67469"/>
                </a:cubicBezTo>
                <a:lnTo>
                  <a:pt x="39688" y="59531"/>
                </a:lnTo>
                <a:close/>
                <a:moveTo>
                  <a:pt x="43656" y="79375"/>
                </a:moveTo>
                <a:lnTo>
                  <a:pt x="99219" y="79375"/>
                </a:lnTo>
                <a:cubicBezTo>
                  <a:pt x="101402" y="79375"/>
                  <a:pt x="103188" y="81161"/>
                  <a:pt x="103188" y="83344"/>
                </a:cubicBezTo>
                <a:lnTo>
                  <a:pt x="103188" y="91281"/>
                </a:lnTo>
                <a:cubicBezTo>
                  <a:pt x="103188" y="93464"/>
                  <a:pt x="101402" y="95250"/>
                  <a:pt x="99219" y="95250"/>
                </a:cubicBezTo>
                <a:lnTo>
                  <a:pt x="43656" y="95250"/>
                </a:lnTo>
                <a:cubicBezTo>
                  <a:pt x="41473" y="95250"/>
                  <a:pt x="39688" y="93464"/>
                  <a:pt x="39688" y="91281"/>
                </a:cubicBezTo>
                <a:lnTo>
                  <a:pt x="39688" y="83344"/>
                </a:lnTo>
                <a:cubicBezTo>
                  <a:pt x="39688" y="81161"/>
                  <a:pt x="41473" y="79375"/>
                  <a:pt x="43656" y="79375"/>
                </a:cubicBezTo>
                <a:close/>
                <a:moveTo>
                  <a:pt x="63500" y="35719"/>
                </a:moveTo>
                <a:cubicBezTo>
                  <a:pt x="63500" y="33536"/>
                  <a:pt x="65286" y="31750"/>
                  <a:pt x="67469" y="31750"/>
                </a:cubicBezTo>
                <a:lnTo>
                  <a:pt x="75406" y="31750"/>
                </a:lnTo>
                <a:cubicBezTo>
                  <a:pt x="77589" y="31750"/>
                  <a:pt x="79375" y="33536"/>
                  <a:pt x="79375" y="35719"/>
                </a:cubicBezTo>
                <a:lnTo>
                  <a:pt x="79375" y="43656"/>
                </a:lnTo>
                <a:cubicBezTo>
                  <a:pt x="79375" y="45839"/>
                  <a:pt x="77589" y="47625"/>
                  <a:pt x="75406" y="47625"/>
                </a:cubicBezTo>
                <a:lnTo>
                  <a:pt x="67469" y="47625"/>
                </a:lnTo>
                <a:cubicBezTo>
                  <a:pt x="65286" y="47625"/>
                  <a:pt x="63500" y="45839"/>
                  <a:pt x="63500" y="43656"/>
                </a:cubicBezTo>
                <a:lnTo>
                  <a:pt x="63500" y="35719"/>
                </a:lnTo>
                <a:close/>
                <a:moveTo>
                  <a:pt x="67469" y="55563"/>
                </a:moveTo>
                <a:lnTo>
                  <a:pt x="75406" y="55563"/>
                </a:lnTo>
                <a:cubicBezTo>
                  <a:pt x="77589" y="55563"/>
                  <a:pt x="79375" y="57348"/>
                  <a:pt x="79375" y="59531"/>
                </a:cubicBezTo>
                <a:lnTo>
                  <a:pt x="79375" y="67469"/>
                </a:lnTo>
                <a:cubicBezTo>
                  <a:pt x="79375" y="69652"/>
                  <a:pt x="77589" y="71438"/>
                  <a:pt x="75406" y="71438"/>
                </a:cubicBezTo>
                <a:lnTo>
                  <a:pt x="67469" y="71438"/>
                </a:lnTo>
                <a:cubicBezTo>
                  <a:pt x="65286" y="71438"/>
                  <a:pt x="63500" y="69652"/>
                  <a:pt x="63500" y="67469"/>
                </a:cubicBezTo>
                <a:lnTo>
                  <a:pt x="63500" y="59531"/>
                </a:lnTo>
                <a:cubicBezTo>
                  <a:pt x="63500" y="57348"/>
                  <a:pt x="65286" y="55563"/>
                  <a:pt x="67469" y="55563"/>
                </a:cubicBezTo>
                <a:close/>
                <a:moveTo>
                  <a:pt x="87313" y="35719"/>
                </a:moveTo>
                <a:cubicBezTo>
                  <a:pt x="87313" y="33536"/>
                  <a:pt x="89098" y="31750"/>
                  <a:pt x="91281" y="31750"/>
                </a:cubicBezTo>
                <a:lnTo>
                  <a:pt x="99219" y="31750"/>
                </a:lnTo>
                <a:cubicBezTo>
                  <a:pt x="101402" y="31750"/>
                  <a:pt x="103188" y="33536"/>
                  <a:pt x="103188" y="35719"/>
                </a:cubicBezTo>
                <a:lnTo>
                  <a:pt x="103188" y="43656"/>
                </a:lnTo>
                <a:cubicBezTo>
                  <a:pt x="103188" y="45839"/>
                  <a:pt x="101402" y="47625"/>
                  <a:pt x="99219" y="47625"/>
                </a:cubicBezTo>
                <a:lnTo>
                  <a:pt x="91281" y="47625"/>
                </a:lnTo>
                <a:cubicBezTo>
                  <a:pt x="89098" y="47625"/>
                  <a:pt x="87313" y="45839"/>
                  <a:pt x="87313" y="43656"/>
                </a:cubicBezTo>
                <a:lnTo>
                  <a:pt x="87313" y="35719"/>
                </a:lnTo>
                <a:close/>
                <a:moveTo>
                  <a:pt x="91281" y="55563"/>
                </a:moveTo>
                <a:lnTo>
                  <a:pt x="99219" y="55563"/>
                </a:lnTo>
                <a:cubicBezTo>
                  <a:pt x="101402" y="55563"/>
                  <a:pt x="103188" y="57348"/>
                  <a:pt x="103188" y="59531"/>
                </a:cubicBezTo>
                <a:lnTo>
                  <a:pt x="103188" y="67469"/>
                </a:lnTo>
                <a:cubicBezTo>
                  <a:pt x="103188" y="69652"/>
                  <a:pt x="101402" y="71438"/>
                  <a:pt x="99219" y="71438"/>
                </a:cubicBezTo>
                <a:lnTo>
                  <a:pt x="91281" y="71438"/>
                </a:lnTo>
                <a:cubicBezTo>
                  <a:pt x="89098" y="71438"/>
                  <a:pt x="87313" y="69652"/>
                  <a:pt x="87313" y="67469"/>
                </a:cubicBezTo>
                <a:lnTo>
                  <a:pt x="87313" y="59531"/>
                </a:lnTo>
                <a:cubicBezTo>
                  <a:pt x="87313" y="57348"/>
                  <a:pt x="89098" y="55563"/>
                  <a:pt x="91281" y="55563"/>
                </a:cubicBezTo>
                <a:close/>
                <a:moveTo>
                  <a:pt x="111125" y="35719"/>
                </a:moveTo>
                <a:cubicBezTo>
                  <a:pt x="111125" y="33536"/>
                  <a:pt x="112911" y="31750"/>
                  <a:pt x="115094" y="31750"/>
                </a:cubicBezTo>
                <a:lnTo>
                  <a:pt x="123031" y="31750"/>
                </a:lnTo>
                <a:cubicBezTo>
                  <a:pt x="125214" y="31750"/>
                  <a:pt x="127000" y="33536"/>
                  <a:pt x="127000" y="35719"/>
                </a:cubicBezTo>
                <a:lnTo>
                  <a:pt x="127000" y="43656"/>
                </a:lnTo>
                <a:cubicBezTo>
                  <a:pt x="127000" y="45839"/>
                  <a:pt x="125214" y="47625"/>
                  <a:pt x="123031" y="47625"/>
                </a:cubicBezTo>
                <a:lnTo>
                  <a:pt x="115094" y="47625"/>
                </a:lnTo>
                <a:cubicBezTo>
                  <a:pt x="112911" y="47625"/>
                  <a:pt x="111125" y="45839"/>
                  <a:pt x="111125" y="43656"/>
                </a:cubicBezTo>
                <a:lnTo>
                  <a:pt x="111125" y="35719"/>
                </a:lnTo>
                <a:close/>
                <a:moveTo>
                  <a:pt x="115094" y="55563"/>
                </a:moveTo>
                <a:lnTo>
                  <a:pt x="123031" y="55563"/>
                </a:lnTo>
                <a:cubicBezTo>
                  <a:pt x="125214" y="55563"/>
                  <a:pt x="127000" y="57348"/>
                  <a:pt x="127000" y="59531"/>
                </a:cubicBezTo>
                <a:lnTo>
                  <a:pt x="127000" y="67469"/>
                </a:lnTo>
                <a:cubicBezTo>
                  <a:pt x="127000" y="69652"/>
                  <a:pt x="125214" y="71438"/>
                  <a:pt x="123031" y="71438"/>
                </a:cubicBezTo>
                <a:lnTo>
                  <a:pt x="115094" y="71438"/>
                </a:lnTo>
                <a:cubicBezTo>
                  <a:pt x="112911" y="71438"/>
                  <a:pt x="111125" y="69652"/>
                  <a:pt x="111125" y="67469"/>
                </a:cubicBezTo>
                <a:lnTo>
                  <a:pt x="111125" y="59531"/>
                </a:lnTo>
                <a:cubicBezTo>
                  <a:pt x="111125" y="57348"/>
                  <a:pt x="112911" y="55563"/>
                  <a:pt x="115094" y="55563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47" name="Text 45"/>
          <p:cNvSpPr/>
          <p:nvPr/>
        </p:nvSpPr>
        <p:spPr>
          <a:xfrm>
            <a:off x="5721350" y="3238500"/>
            <a:ext cx="80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Input İşleme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499100" y="3492500"/>
            <a:ext cx="29765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 komutu ile kullanıcı girdisi. Regex pattern ile validasyon.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607425" y="314325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63497" y="0"/>
                </a:moveTo>
                <a:lnTo>
                  <a:pt x="3048003" y="0"/>
                </a:lnTo>
                <a:cubicBezTo>
                  <a:pt x="3083071" y="0"/>
                  <a:pt x="3111500" y="28429"/>
                  <a:pt x="3111500" y="63497"/>
                </a:cubicBezTo>
                <a:lnTo>
                  <a:pt x="3111500" y="698503"/>
                </a:lnTo>
                <a:cubicBezTo>
                  <a:pt x="3111500" y="733571"/>
                  <a:pt x="3083071" y="762000"/>
                  <a:pt x="3048003" y="762000"/>
                </a:cubicBezTo>
                <a:lnTo>
                  <a:pt x="63497" y="762000"/>
                </a:lnTo>
                <a:cubicBezTo>
                  <a:pt x="28429" y="762000"/>
                  <a:pt x="0" y="733571"/>
                  <a:pt x="0" y="69850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0" name="Shape 48"/>
          <p:cNvSpPr/>
          <p:nvPr/>
        </p:nvSpPr>
        <p:spPr>
          <a:xfrm>
            <a:off x="8726488" y="327025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9844" y="25797"/>
                </a:moveTo>
                <a:cubicBezTo>
                  <a:pt x="23129" y="25797"/>
                  <a:pt x="25797" y="23129"/>
                  <a:pt x="25797" y="19844"/>
                </a:cubicBezTo>
                <a:cubicBezTo>
                  <a:pt x="25797" y="16558"/>
                  <a:pt x="23129" y="13891"/>
                  <a:pt x="19844" y="13891"/>
                </a:cubicBezTo>
                <a:cubicBezTo>
                  <a:pt x="16558" y="13891"/>
                  <a:pt x="13891" y="16558"/>
                  <a:pt x="13891" y="19844"/>
                </a:cubicBezTo>
                <a:cubicBezTo>
                  <a:pt x="13891" y="23129"/>
                  <a:pt x="16558" y="25797"/>
                  <a:pt x="19844" y="25797"/>
                </a:cubicBezTo>
                <a:close/>
                <a:moveTo>
                  <a:pt x="39688" y="19844"/>
                </a:moveTo>
                <a:cubicBezTo>
                  <a:pt x="39688" y="27980"/>
                  <a:pt x="34801" y="34975"/>
                  <a:pt x="27781" y="38026"/>
                </a:cubicBezTo>
                <a:lnTo>
                  <a:pt x="27781" y="55563"/>
                </a:lnTo>
                <a:lnTo>
                  <a:pt x="71438" y="55563"/>
                </a:lnTo>
                <a:cubicBezTo>
                  <a:pt x="78011" y="55563"/>
                  <a:pt x="83344" y="50229"/>
                  <a:pt x="83344" y="43656"/>
                </a:cubicBezTo>
                <a:lnTo>
                  <a:pt x="83344" y="38026"/>
                </a:lnTo>
                <a:cubicBezTo>
                  <a:pt x="76324" y="34975"/>
                  <a:pt x="71438" y="27980"/>
                  <a:pt x="71438" y="19844"/>
                </a:cubicBezTo>
                <a:cubicBezTo>
                  <a:pt x="71438" y="8880"/>
                  <a:pt x="80318" y="0"/>
                  <a:pt x="91281" y="0"/>
                </a:cubicBezTo>
                <a:cubicBezTo>
                  <a:pt x="102245" y="0"/>
                  <a:pt x="111125" y="8880"/>
                  <a:pt x="111125" y="19844"/>
                </a:cubicBezTo>
                <a:cubicBezTo>
                  <a:pt x="111125" y="27980"/>
                  <a:pt x="106238" y="34975"/>
                  <a:pt x="99219" y="38026"/>
                </a:cubicBezTo>
                <a:lnTo>
                  <a:pt x="99219" y="43656"/>
                </a:lnTo>
                <a:cubicBezTo>
                  <a:pt x="99219" y="59010"/>
                  <a:pt x="86792" y="71438"/>
                  <a:pt x="71438" y="71438"/>
                </a:cubicBezTo>
                <a:lnTo>
                  <a:pt x="27781" y="71438"/>
                </a:lnTo>
                <a:lnTo>
                  <a:pt x="27781" y="88974"/>
                </a:lnTo>
                <a:cubicBezTo>
                  <a:pt x="34801" y="92025"/>
                  <a:pt x="39688" y="99020"/>
                  <a:pt x="39688" y="107156"/>
                </a:cubicBezTo>
                <a:cubicBezTo>
                  <a:pt x="39688" y="118120"/>
                  <a:pt x="30807" y="127000"/>
                  <a:pt x="19844" y="127000"/>
                </a:cubicBezTo>
                <a:cubicBezTo>
                  <a:pt x="8880" y="127000"/>
                  <a:pt x="0" y="118120"/>
                  <a:pt x="0" y="107156"/>
                </a:cubicBezTo>
                <a:cubicBezTo>
                  <a:pt x="0" y="99020"/>
                  <a:pt x="4887" y="92025"/>
                  <a:pt x="11906" y="88974"/>
                </a:cubicBezTo>
                <a:lnTo>
                  <a:pt x="11906" y="38050"/>
                </a:lnTo>
                <a:cubicBezTo>
                  <a:pt x="4887" y="34975"/>
                  <a:pt x="0" y="27980"/>
                  <a:pt x="0" y="19844"/>
                </a:cubicBezTo>
                <a:cubicBezTo>
                  <a:pt x="0" y="8880"/>
                  <a:pt x="8880" y="0"/>
                  <a:pt x="19844" y="0"/>
                </a:cubicBezTo>
                <a:cubicBezTo>
                  <a:pt x="30807" y="0"/>
                  <a:pt x="39688" y="8880"/>
                  <a:pt x="39688" y="19844"/>
                </a:cubicBezTo>
                <a:close/>
                <a:moveTo>
                  <a:pt x="97234" y="19844"/>
                </a:moveTo>
                <a:cubicBezTo>
                  <a:pt x="97234" y="16558"/>
                  <a:pt x="94567" y="13891"/>
                  <a:pt x="91281" y="13891"/>
                </a:cubicBezTo>
                <a:cubicBezTo>
                  <a:pt x="87996" y="13891"/>
                  <a:pt x="85328" y="16558"/>
                  <a:pt x="85328" y="19844"/>
                </a:cubicBezTo>
                <a:cubicBezTo>
                  <a:pt x="85328" y="23129"/>
                  <a:pt x="87996" y="25797"/>
                  <a:pt x="91281" y="25797"/>
                </a:cubicBezTo>
                <a:cubicBezTo>
                  <a:pt x="94567" y="25797"/>
                  <a:pt x="97234" y="23129"/>
                  <a:pt x="97234" y="19844"/>
                </a:cubicBezTo>
                <a:close/>
                <a:moveTo>
                  <a:pt x="19844" y="113109"/>
                </a:moveTo>
                <a:cubicBezTo>
                  <a:pt x="23129" y="113109"/>
                  <a:pt x="25797" y="110442"/>
                  <a:pt x="25797" y="107156"/>
                </a:cubicBezTo>
                <a:cubicBezTo>
                  <a:pt x="25797" y="103871"/>
                  <a:pt x="23129" y="101203"/>
                  <a:pt x="19844" y="101203"/>
                </a:cubicBezTo>
                <a:cubicBezTo>
                  <a:pt x="16558" y="101203"/>
                  <a:pt x="13891" y="103871"/>
                  <a:pt x="13891" y="107156"/>
                </a:cubicBezTo>
                <a:cubicBezTo>
                  <a:pt x="13891" y="110442"/>
                  <a:pt x="16558" y="113109"/>
                  <a:pt x="19844" y="113109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1" name="Text 49"/>
          <p:cNvSpPr/>
          <p:nvPr/>
        </p:nvSpPr>
        <p:spPr>
          <a:xfrm>
            <a:off x="8924925" y="3238500"/>
            <a:ext cx="76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Case Yapısı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702675" y="3492500"/>
            <a:ext cx="2976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farklı case bloğu. Her biri systemctl komutunu çalıştırır.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260975" y="4191000"/>
            <a:ext cx="6611938" cy="1333500"/>
          </a:xfrm>
          <a:custGeom>
            <a:avLst/>
            <a:gdLst/>
            <a:ahLst/>
            <a:cxnLst/>
            <a:rect l="l" t="t" r="r" b="b"/>
            <a:pathLst>
              <a:path w="6611938" h="1333500">
                <a:moveTo>
                  <a:pt x="31750" y="0"/>
                </a:moveTo>
                <a:lnTo>
                  <a:pt x="6516686" y="0"/>
                </a:lnTo>
                <a:cubicBezTo>
                  <a:pt x="6569292" y="0"/>
                  <a:pt x="6611938" y="42646"/>
                  <a:pt x="6611938" y="95252"/>
                </a:cubicBezTo>
                <a:lnTo>
                  <a:pt x="6611938" y="1238248"/>
                </a:lnTo>
                <a:cubicBezTo>
                  <a:pt x="6611938" y="1290854"/>
                  <a:pt x="6569292" y="1333500"/>
                  <a:pt x="6516686" y="1333500"/>
                </a:cubicBezTo>
                <a:lnTo>
                  <a:pt x="31750" y="1333500"/>
                </a:lnTo>
                <a:cubicBezTo>
                  <a:pt x="14215" y="1333500"/>
                  <a:pt x="0" y="1319285"/>
                  <a:pt x="0" y="130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54" name="Shape 52"/>
          <p:cNvSpPr/>
          <p:nvPr/>
        </p:nvSpPr>
        <p:spPr>
          <a:xfrm>
            <a:off x="5260975" y="4191000"/>
            <a:ext cx="31750" cy="1333500"/>
          </a:xfrm>
          <a:custGeom>
            <a:avLst/>
            <a:gdLst/>
            <a:ahLst/>
            <a:cxnLst/>
            <a:rect l="l" t="t" r="r" b="b"/>
            <a:pathLst>
              <a:path w="31750" h="1333500">
                <a:moveTo>
                  <a:pt x="31750" y="0"/>
                </a:moveTo>
                <a:lnTo>
                  <a:pt x="31750" y="0"/>
                </a:lnTo>
                <a:lnTo>
                  <a:pt x="31750" y="1333500"/>
                </a:lnTo>
                <a:lnTo>
                  <a:pt x="31750" y="1333500"/>
                </a:lnTo>
                <a:cubicBezTo>
                  <a:pt x="14227" y="1333500"/>
                  <a:pt x="0" y="1319273"/>
                  <a:pt x="0" y="130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5" name="Shape 53"/>
          <p:cNvSpPr/>
          <p:nvPr/>
        </p:nvSpPr>
        <p:spPr>
          <a:xfrm>
            <a:off x="5473303" y="4389438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69735" y="18641"/>
                </a:moveTo>
                <a:cubicBezTo>
                  <a:pt x="72637" y="14650"/>
                  <a:pt x="71744" y="9069"/>
                  <a:pt x="67754" y="6167"/>
                </a:cubicBezTo>
                <a:cubicBezTo>
                  <a:pt x="63764" y="3265"/>
                  <a:pt x="58182" y="4158"/>
                  <a:pt x="55280" y="8148"/>
                </a:cubicBezTo>
                <a:lnTo>
                  <a:pt x="25701" y="48806"/>
                </a:lnTo>
                <a:lnTo>
                  <a:pt x="15236" y="38342"/>
                </a:lnTo>
                <a:cubicBezTo>
                  <a:pt x="11748" y="34854"/>
                  <a:pt x="6083" y="34854"/>
                  <a:pt x="2595" y="38342"/>
                </a:cubicBezTo>
                <a:cubicBezTo>
                  <a:pt x="-893" y="41830"/>
                  <a:pt x="-893" y="47495"/>
                  <a:pt x="2595" y="50983"/>
                </a:cubicBezTo>
                <a:lnTo>
                  <a:pt x="20455" y="68842"/>
                </a:lnTo>
                <a:cubicBezTo>
                  <a:pt x="22296" y="70684"/>
                  <a:pt x="24864" y="71633"/>
                  <a:pt x="27459" y="71438"/>
                </a:cubicBezTo>
                <a:cubicBezTo>
                  <a:pt x="30054" y="71242"/>
                  <a:pt x="32454" y="69903"/>
                  <a:pt x="33989" y="67782"/>
                </a:cubicBezTo>
                <a:lnTo>
                  <a:pt x="69707" y="18669"/>
                </a:lnTo>
                <a:close/>
                <a:moveTo>
                  <a:pt x="105454" y="56592"/>
                </a:moveTo>
                <a:cubicBezTo>
                  <a:pt x="108356" y="52601"/>
                  <a:pt x="107463" y="47020"/>
                  <a:pt x="103473" y="44118"/>
                </a:cubicBezTo>
                <a:cubicBezTo>
                  <a:pt x="99482" y="41216"/>
                  <a:pt x="93901" y="42109"/>
                  <a:pt x="90999" y="46100"/>
                </a:cubicBezTo>
                <a:lnTo>
                  <a:pt x="43560" y="111314"/>
                </a:lnTo>
                <a:lnTo>
                  <a:pt x="24166" y="91920"/>
                </a:lnTo>
                <a:cubicBezTo>
                  <a:pt x="20678" y="88432"/>
                  <a:pt x="15013" y="88432"/>
                  <a:pt x="11525" y="91920"/>
                </a:cubicBezTo>
                <a:cubicBezTo>
                  <a:pt x="8037" y="95408"/>
                  <a:pt x="8037" y="101073"/>
                  <a:pt x="11525" y="104561"/>
                </a:cubicBezTo>
                <a:lnTo>
                  <a:pt x="38314" y="131350"/>
                </a:lnTo>
                <a:cubicBezTo>
                  <a:pt x="40156" y="133192"/>
                  <a:pt x="42723" y="134141"/>
                  <a:pt x="45318" y="133945"/>
                </a:cubicBezTo>
                <a:cubicBezTo>
                  <a:pt x="47913" y="133750"/>
                  <a:pt x="50313" y="132411"/>
                  <a:pt x="51848" y="130290"/>
                </a:cubicBezTo>
                <a:lnTo>
                  <a:pt x="105426" y="56620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6" name="Text 54"/>
          <p:cNvSpPr/>
          <p:nvPr/>
        </p:nvSpPr>
        <p:spPr>
          <a:xfrm>
            <a:off x="5618162" y="4349750"/>
            <a:ext cx="6167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4EC9B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Okunabilirlik ve Bakım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459412" y="46990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8" name="Text 56"/>
          <p:cNvSpPr/>
          <p:nvPr/>
        </p:nvSpPr>
        <p:spPr>
          <a:xfrm>
            <a:off x="5657850" y="4667250"/>
            <a:ext cx="255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Türkçe Yorumlar: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Kodun anlaşılırlığını artırır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459412" y="49530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60" name="Text 58"/>
          <p:cNvSpPr/>
          <p:nvPr/>
        </p:nvSpPr>
        <p:spPr>
          <a:xfrm>
            <a:off x="5657850" y="4921250"/>
            <a:ext cx="36909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Anlamlı Değişken İsimleri: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$secim, $servis gibi açıklayıcı isimler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459412" y="52070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62" name="Text 60"/>
          <p:cNvSpPr/>
          <p:nvPr/>
        </p:nvSpPr>
        <p:spPr>
          <a:xfrm>
            <a:off x="5657850" y="5175250"/>
            <a:ext cx="317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Modüler Fonksiyonlar: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Tekrar kullanılabilir kod blokları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itlaunch.io/54bf68ec7eb647b8feb1d2bedbd38190e9269004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303" r="303" t="0" b="0"/>
          <a:stretch/>
        </p:blipFill>
        <p:spPr>
          <a:xfrm>
            <a:off x="0" y="0"/>
            <a:ext cx="12192000" cy="6860032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60032"/>
          </a:xfrm>
          <a:custGeom>
            <a:avLst/>
            <a:gdLst/>
            <a:ahLst/>
            <a:cxnLst/>
            <a:rect l="l" t="t" r="r" b="b"/>
            <a:pathLst>
              <a:path w="12192000" h="6860032">
                <a:moveTo>
                  <a:pt x="0" y="0"/>
                </a:moveTo>
                <a:lnTo>
                  <a:pt x="12192000" y="0"/>
                </a:lnTo>
                <a:lnTo>
                  <a:pt x="12192000" y="6860032"/>
                </a:lnTo>
                <a:lnTo>
                  <a:pt x="0" y="6860032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1E1E">
                  <a:alpha val="95000"/>
                </a:srgbClr>
              </a:gs>
              <a:gs pos="50000">
                <a:srgbClr val="1E1E1E">
                  <a:alpha val="85000"/>
                </a:srgbClr>
              </a:gs>
              <a:gs pos="100000">
                <a:srgbClr val="007ACC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25120" y="325120"/>
            <a:ext cx="11736832" cy="3901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72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Kullanım Senaryoları ve Sonuç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25120" y="812800"/>
            <a:ext cx="780288" cy="32512"/>
          </a:xfrm>
          <a:custGeom>
            <a:avLst/>
            <a:gdLst/>
            <a:ahLst/>
            <a:cxnLst/>
            <a:rect l="l" t="t" r="r" b="b"/>
            <a:pathLst>
              <a:path w="780288" h="32512">
                <a:moveTo>
                  <a:pt x="0" y="0"/>
                </a:moveTo>
                <a:lnTo>
                  <a:pt x="780288" y="0"/>
                </a:lnTo>
                <a:lnTo>
                  <a:pt x="780288" y="32512"/>
                </a:lnTo>
                <a:lnTo>
                  <a:pt x="0" y="32512"/>
                </a:lnTo>
                <a:lnTo>
                  <a:pt x="0" y="0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6" name="Shape 3"/>
          <p:cNvSpPr/>
          <p:nvPr/>
        </p:nvSpPr>
        <p:spPr>
          <a:xfrm>
            <a:off x="325120" y="1040384"/>
            <a:ext cx="6242304" cy="2438400"/>
          </a:xfrm>
          <a:custGeom>
            <a:avLst/>
            <a:gdLst/>
            <a:ahLst/>
            <a:cxnLst/>
            <a:rect l="l" t="t" r="r" b="b"/>
            <a:pathLst>
              <a:path w="6242304" h="2438400">
                <a:moveTo>
                  <a:pt x="97536" y="0"/>
                </a:moveTo>
                <a:lnTo>
                  <a:pt x="6144768" y="0"/>
                </a:lnTo>
                <a:cubicBezTo>
                  <a:pt x="6198636" y="0"/>
                  <a:pt x="6242304" y="43668"/>
                  <a:pt x="6242304" y="97536"/>
                </a:cubicBezTo>
                <a:lnTo>
                  <a:pt x="6242304" y="2340864"/>
                </a:lnTo>
                <a:cubicBezTo>
                  <a:pt x="6242304" y="2394732"/>
                  <a:pt x="6198636" y="2438400"/>
                  <a:pt x="6144768" y="2438400"/>
                </a:cubicBezTo>
                <a:lnTo>
                  <a:pt x="97536" y="2438400"/>
                </a:lnTo>
                <a:cubicBezTo>
                  <a:pt x="43668" y="2438400"/>
                  <a:pt x="0" y="2394732"/>
                  <a:pt x="0" y="2340864"/>
                </a:cubicBezTo>
                <a:lnTo>
                  <a:pt x="0" y="97536"/>
                </a:lnTo>
                <a:cubicBezTo>
                  <a:pt x="0" y="43704"/>
                  <a:pt x="43704" y="0"/>
                  <a:pt x="97536" y="0"/>
                </a:cubicBezTo>
                <a:close/>
              </a:path>
            </a:pathLst>
          </a:custGeom>
          <a:solidFill>
            <a:srgbClr val="252526">
              <a:alpha val="8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24256" y="1235353"/>
            <a:ext cx="170688" cy="195072"/>
          </a:xfrm>
          <a:custGeom>
            <a:avLst/>
            <a:gdLst/>
            <a:ahLst/>
            <a:cxnLst/>
            <a:rect l="l" t="t" r="r" b="b"/>
            <a:pathLst>
              <a:path w="170688" h="195072">
                <a:moveTo>
                  <a:pt x="24384" y="12192"/>
                </a:moveTo>
                <a:cubicBezTo>
                  <a:pt x="10935" y="12192"/>
                  <a:pt x="0" y="23127"/>
                  <a:pt x="0" y="36576"/>
                </a:cubicBezTo>
                <a:lnTo>
                  <a:pt x="0" y="60960"/>
                </a:lnTo>
                <a:cubicBezTo>
                  <a:pt x="0" y="74409"/>
                  <a:pt x="10935" y="85344"/>
                  <a:pt x="24384" y="85344"/>
                </a:cubicBezTo>
                <a:lnTo>
                  <a:pt x="146304" y="85344"/>
                </a:lnTo>
                <a:cubicBezTo>
                  <a:pt x="159753" y="85344"/>
                  <a:pt x="170688" y="74409"/>
                  <a:pt x="170688" y="60960"/>
                </a:cubicBezTo>
                <a:lnTo>
                  <a:pt x="170688" y="36576"/>
                </a:lnTo>
                <a:cubicBezTo>
                  <a:pt x="170688" y="23127"/>
                  <a:pt x="159753" y="12192"/>
                  <a:pt x="146304" y="12192"/>
                </a:cubicBezTo>
                <a:lnTo>
                  <a:pt x="24384" y="12192"/>
                </a:lnTo>
                <a:close/>
                <a:moveTo>
                  <a:pt x="106680" y="39624"/>
                </a:moveTo>
                <a:cubicBezTo>
                  <a:pt x="111727" y="39624"/>
                  <a:pt x="115824" y="43721"/>
                  <a:pt x="115824" y="48768"/>
                </a:cubicBezTo>
                <a:cubicBezTo>
                  <a:pt x="115824" y="53815"/>
                  <a:pt x="111727" y="57912"/>
                  <a:pt x="106680" y="57912"/>
                </a:cubicBezTo>
                <a:cubicBezTo>
                  <a:pt x="101633" y="57912"/>
                  <a:pt x="97536" y="53815"/>
                  <a:pt x="97536" y="48768"/>
                </a:cubicBezTo>
                <a:cubicBezTo>
                  <a:pt x="97536" y="43721"/>
                  <a:pt x="101633" y="39624"/>
                  <a:pt x="106680" y="39624"/>
                </a:cubicBezTo>
                <a:close/>
                <a:moveTo>
                  <a:pt x="128016" y="48768"/>
                </a:moveTo>
                <a:cubicBezTo>
                  <a:pt x="128016" y="43721"/>
                  <a:pt x="132113" y="39624"/>
                  <a:pt x="137160" y="39624"/>
                </a:cubicBezTo>
                <a:cubicBezTo>
                  <a:pt x="142207" y="39624"/>
                  <a:pt x="146304" y="43721"/>
                  <a:pt x="146304" y="48768"/>
                </a:cubicBezTo>
                <a:cubicBezTo>
                  <a:pt x="146304" y="53815"/>
                  <a:pt x="142207" y="57912"/>
                  <a:pt x="137160" y="57912"/>
                </a:cubicBezTo>
                <a:cubicBezTo>
                  <a:pt x="132113" y="57912"/>
                  <a:pt x="128016" y="53815"/>
                  <a:pt x="128016" y="48768"/>
                </a:cubicBezTo>
                <a:close/>
                <a:moveTo>
                  <a:pt x="24384" y="109728"/>
                </a:moveTo>
                <a:cubicBezTo>
                  <a:pt x="10935" y="109728"/>
                  <a:pt x="0" y="120663"/>
                  <a:pt x="0" y="134112"/>
                </a:cubicBezTo>
                <a:lnTo>
                  <a:pt x="0" y="158496"/>
                </a:lnTo>
                <a:cubicBezTo>
                  <a:pt x="0" y="171945"/>
                  <a:pt x="10935" y="182880"/>
                  <a:pt x="24384" y="182880"/>
                </a:cubicBezTo>
                <a:lnTo>
                  <a:pt x="146304" y="182880"/>
                </a:lnTo>
                <a:cubicBezTo>
                  <a:pt x="159753" y="182880"/>
                  <a:pt x="170688" y="171945"/>
                  <a:pt x="170688" y="158496"/>
                </a:cubicBezTo>
                <a:lnTo>
                  <a:pt x="170688" y="134112"/>
                </a:lnTo>
                <a:cubicBezTo>
                  <a:pt x="170688" y="120663"/>
                  <a:pt x="159753" y="109728"/>
                  <a:pt x="146304" y="109728"/>
                </a:cubicBezTo>
                <a:lnTo>
                  <a:pt x="24384" y="109728"/>
                </a:lnTo>
                <a:close/>
                <a:moveTo>
                  <a:pt x="106680" y="137160"/>
                </a:moveTo>
                <a:cubicBezTo>
                  <a:pt x="111727" y="137160"/>
                  <a:pt x="115824" y="141257"/>
                  <a:pt x="115824" y="146304"/>
                </a:cubicBezTo>
                <a:cubicBezTo>
                  <a:pt x="115824" y="151351"/>
                  <a:pt x="111727" y="155448"/>
                  <a:pt x="106680" y="155448"/>
                </a:cubicBezTo>
                <a:cubicBezTo>
                  <a:pt x="101633" y="155448"/>
                  <a:pt x="97536" y="151351"/>
                  <a:pt x="97536" y="146304"/>
                </a:cubicBezTo>
                <a:cubicBezTo>
                  <a:pt x="97536" y="141257"/>
                  <a:pt x="101633" y="137160"/>
                  <a:pt x="106680" y="137160"/>
                </a:cubicBezTo>
                <a:close/>
                <a:moveTo>
                  <a:pt x="128016" y="146304"/>
                </a:moveTo>
                <a:cubicBezTo>
                  <a:pt x="128016" y="141257"/>
                  <a:pt x="132113" y="137160"/>
                  <a:pt x="137160" y="137160"/>
                </a:cubicBezTo>
                <a:cubicBezTo>
                  <a:pt x="142207" y="137160"/>
                  <a:pt x="146304" y="141257"/>
                  <a:pt x="146304" y="146304"/>
                </a:cubicBezTo>
                <a:cubicBezTo>
                  <a:pt x="146304" y="151351"/>
                  <a:pt x="142207" y="155448"/>
                  <a:pt x="137160" y="155448"/>
                </a:cubicBezTo>
                <a:cubicBezTo>
                  <a:pt x="132113" y="155448"/>
                  <a:pt x="128016" y="151351"/>
                  <a:pt x="128016" y="146304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8" name="Text 5"/>
          <p:cNvSpPr/>
          <p:nvPr/>
        </p:nvSpPr>
        <p:spPr>
          <a:xfrm>
            <a:off x="731520" y="1202944"/>
            <a:ext cx="5770880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6" b="1" dirty="0">
                <a:solidFill>
                  <a:srgbClr val="007AC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Gerçek Dünya Kullanım Senaryoları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87680" y="1592985"/>
            <a:ext cx="2909824" cy="812800"/>
          </a:xfrm>
          <a:custGeom>
            <a:avLst/>
            <a:gdLst/>
            <a:ahLst/>
            <a:cxnLst/>
            <a:rect l="l" t="t" r="r" b="b"/>
            <a:pathLst>
              <a:path w="2909824" h="812800">
                <a:moveTo>
                  <a:pt x="65024" y="0"/>
                </a:moveTo>
                <a:lnTo>
                  <a:pt x="2844800" y="0"/>
                </a:lnTo>
                <a:cubicBezTo>
                  <a:pt x="2880712" y="0"/>
                  <a:pt x="2909824" y="29112"/>
                  <a:pt x="2909824" y="65024"/>
                </a:cubicBezTo>
                <a:lnTo>
                  <a:pt x="2909824" y="747776"/>
                </a:lnTo>
                <a:cubicBezTo>
                  <a:pt x="2909824" y="783688"/>
                  <a:pt x="2880712" y="812800"/>
                  <a:pt x="2844800" y="812800"/>
                </a:cubicBezTo>
                <a:lnTo>
                  <a:pt x="65024" y="812800"/>
                </a:lnTo>
                <a:cubicBezTo>
                  <a:pt x="29112" y="812800"/>
                  <a:pt x="0" y="783688"/>
                  <a:pt x="0" y="747776"/>
                </a:cubicBezTo>
                <a:lnTo>
                  <a:pt x="0" y="65024"/>
                </a:lnTo>
                <a:cubicBezTo>
                  <a:pt x="0" y="29136"/>
                  <a:pt x="29136" y="0"/>
                  <a:pt x="65024" y="0"/>
                </a:cubicBezTo>
                <a:close/>
              </a:path>
            </a:pathLst>
          </a:custGeom>
          <a:solidFill>
            <a:srgbClr val="1E1E1E">
              <a:alpha val="6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05536" y="1706777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60" h="162560">
                <a:moveTo>
                  <a:pt x="111728" y="88900"/>
                </a:moveTo>
                <a:lnTo>
                  <a:pt x="51117" y="88900"/>
                </a:lnTo>
                <a:cubicBezTo>
                  <a:pt x="52038" y="109379"/>
                  <a:pt x="56578" y="128238"/>
                  <a:pt x="63024" y="142050"/>
                </a:cubicBezTo>
                <a:cubicBezTo>
                  <a:pt x="66643" y="149828"/>
                  <a:pt x="70548" y="155321"/>
                  <a:pt x="74168" y="158687"/>
                </a:cubicBezTo>
                <a:cubicBezTo>
                  <a:pt x="77724" y="162020"/>
                  <a:pt x="80169" y="162560"/>
                  <a:pt x="81439" y="162560"/>
                </a:cubicBezTo>
                <a:cubicBezTo>
                  <a:pt x="82709" y="162560"/>
                  <a:pt x="85153" y="162020"/>
                  <a:pt x="88709" y="158687"/>
                </a:cubicBezTo>
                <a:cubicBezTo>
                  <a:pt x="92329" y="155321"/>
                  <a:pt x="96234" y="149797"/>
                  <a:pt x="99854" y="142050"/>
                </a:cubicBezTo>
                <a:cubicBezTo>
                  <a:pt x="106299" y="128238"/>
                  <a:pt x="110839" y="109379"/>
                  <a:pt x="111760" y="88900"/>
                </a:cubicBezTo>
                <a:close/>
                <a:moveTo>
                  <a:pt x="51086" y="73660"/>
                </a:moveTo>
                <a:lnTo>
                  <a:pt x="111697" y="73660"/>
                </a:lnTo>
                <a:cubicBezTo>
                  <a:pt x="110808" y="53181"/>
                  <a:pt x="106267" y="34322"/>
                  <a:pt x="99822" y="20511"/>
                </a:cubicBezTo>
                <a:cubicBezTo>
                  <a:pt x="96203" y="12764"/>
                  <a:pt x="92297" y="7239"/>
                  <a:pt x="88678" y="3873"/>
                </a:cubicBezTo>
                <a:cubicBezTo>
                  <a:pt x="85122" y="540"/>
                  <a:pt x="82677" y="0"/>
                  <a:pt x="81407" y="0"/>
                </a:cubicBezTo>
                <a:cubicBezTo>
                  <a:pt x="80137" y="0"/>
                  <a:pt x="77692" y="540"/>
                  <a:pt x="74136" y="3873"/>
                </a:cubicBezTo>
                <a:cubicBezTo>
                  <a:pt x="70517" y="7239"/>
                  <a:pt x="66612" y="12764"/>
                  <a:pt x="62992" y="20511"/>
                </a:cubicBezTo>
                <a:cubicBezTo>
                  <a:pt x="56547" y="34322"/>
                  <a:pt x="52007" y="53181"/>
                  <a:pt x="51086" y="73660"/>
                </a:cubicBezTo>
                <a:close/>
                <a:moveTo>
                  <a:pt x="35846" y="73660"/>
                </a:moveTo>
                <a:cubicBezTo>
                  <a:pt x="36957" y="46482"/>
                  <a:pt x="43974" y="21241"/>
                  <a:pt x="54229" y="4667"/>
                </a:cubicBezTo>
                <a:cubicBezTo>
                  <a:pt x="24987" y="15018"/>
                  <a:pt x="3461" y="41656"/>
                  <a:pt x="476" y="73660"/>
                </a:cubicBezTo>
                <a:lnTo>
                  <a:pt x="35846" y="73660"/>
                </a:lnTo>
                <a:close/>
                <a:moveTo>
                  <a:pt x="476" y="88900"/>
                </a:moveTo>
                <a:cubicBezTo>
                  <a:pt x="3461" y="120904"/>
                  <a:pt x="24987" y="147542"/>
                  <a:pt x="54229" y="157893"/>
                </a:cubicBezTo>
                <a:cubicBezTo>
                  <a:pt x="43974" y="141319"/>
                  <a:pt x="36957" y="116078"/>
                  <a:pt x="35846" y="88900"/>
                </a:cubicBezTo>
                <a:lnTo>
                  <a:pt x="476" y="88900"/>
                </a:lnTo>
                <a:close/>
                <a:moveTo>
                  <a:pt x="126968" y="88900"/>
                </a:moveTo>
                <a:cubicBezTo>
                  <a:pt x="125857" y="116078"/>
                  <a:pt x="118840" y="141319"/>
                  <a:pt x="108585" y="157893"/>
                </a:cubicBezTo>
                <a:cubicBezTo>
                  <a:pt x="137827" y="147511"/>
                  <a:pt x="159353" y="120904"/>
                  <a:pt x="162338" y="88900"/>
                </a:cubicBezTo>
                <a:lnTo>
                  <a:pt x="126968" y="88900"/>
                </a:lnTo>
                <a:close/>
                <a:moveTo>
                  <a:pt x="162338" y="73660"/>
                </a:moveTo>
                <a:cubicBezTo>
                  <a:pt x="159353" y="41656"/>
                  <a:pt x="137827" y="15018"/>
                  <a:pt x="108585" y="4667"/>
                </a:cubicBezTo>
                <a:cubicBezTo>
                  <a:pt x="118840" y="21241"/>
                  <a:pt x="125857" y="46482"/>
                  <a:pt x="126968" y="73660"/>
                </a:cubicBezTo>
                <a:lnTo>
                  <a:pt x="162338" y="73660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11" name="Text 8"/>
          <p:cNvSpPr/>
          <p:nvPr/>
        </p:nvSpPr>
        <p:spPr>
          <a:xfrm>
            <a:off x="853440" y="1690521"/>
            <a:ext cx="1040384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Web Sunucuları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85216" y="1950617"/>
            <a:ext cx="277164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nginx, apache2 servislerinin yönetimi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85216" y="2178201"/>
            <a:ext cx="2763520" cy="130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8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nginx: start/stop/restart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495142" y="1592985"/>
            <a:ext cx="2909824" cy="812800"/>
          </a:xfrm>
          <a:custGeom>
            <a:avLst/>
            <a:gdLst/>
            <a:ahLst/>
            <a:cxnLst/>
            <a:rect l="l" t="t" r="r" b="b"/>
            <a:pathLst>
              <a:path w="2909824" h="812800">
                <a:moveTo>
                  <a:pt x="65024" y="0"/>
                </a:moveTo>
                <a:lnTo>
                  <a:pt x="2844800" y="0"/>
                </a:lnTo>
                <a:cubicBezTo>
                  <a:pt x="2880712" y="0"/>
                  <a:pt x="2909824" y="29112"/>
                  <a:pt x="2909824" y="65024"/>
                </a:cubicBezTo>
                <a:lnTo>
                  <a:pt x="2909824" y="747776"/>
                </a:lnTo>
                <a:cubicBezTo>
                  <a:pt x="2909824" y="783688"/>
                  <a:pt x="2880712" y="812800"/>
                  <a:pt x="2844800" y="812800"/>
                </a:cubicBezTo>
                <a:lnTo>
                  <a:pt x="65024" y="812800"/>
                </a:lnTo>
                <a:cubicBezTo>
                  <a:pt x="29112" y="812800"/>
                  <a:pt x="0" y="783688"/>
                  <a:pt x="0" y="747776"/>
                </a:cubicBezTo>
                <a:lnTo>
                  <a:pt x="0" y="65024"/>
                </a:lnTo>
                <a:cubicBezTo>
                  <a:pt x="0" y="29136"/>
                  <a:pt x="29136" y="0"/>
                  <a:pt x="65024" y="0"/>
                </a:cubicBezTo>
                <a:close/>
              </a:path>
            </a:pathLst>
          </a:custGeom>
          <a:solidFill>
            <a:srgbClr val="1E1E1E">
              <a:alpha val="6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623158" y="1706777"/>
            <a:ext cx="142240" cy="162560"/>
          </a:xfrm>
          <a:custGeom>
            <a:avLst/>
            <a:gdLst/>
            <a:ahLst/>
            <a:cxnLst/>
            <a:rect l="l" t="t" r="r" b="b"/>
            <a:pathLst>
              <a:path w="142240" h="162560">
                <a:moveTo>
                  <a:pt x="142240" y="65342"/>
                </a:moveTo>
                <a:cubicBezTo>
                  <a:pt x="137541" y="68453"/>
                  <a:pt x="132144" y="70961"/>
                  <a:pt x="126524" y="72962"/>
                </a:cubicBezTo>
                <a:cubicBezTo>
                  <a:pt x="111601" y="78296"/>
                  <a:pt x="92012" y="81280"/>
                  <a:pt x="71120" y="81280"/>
                </a:cubicBezTo>
                <a:cubicBezTo>
                  <a:pt x="50229" y="81280"/>
                  <a:pt x="30607" y="78264"/>
                  <a:pt x="15716" y="72962"/>
                </a:cubicBezTo>
                <a:cubicBezTo>
                  <a:pt x="10128" y="70961"/>
                  <a:pt x="4699" y="68453"/>
                  <a:pt x="0" y="65342"/>
                </a:cubicBezTo>
                <a:lnTo>
                  <a:pt x="0" y="91440"/>
                </a:lnTo>
                <a:cubicBezTo>
                  <a:pt x="0" y="105474"/>
                  <a:pt x="31845" y="116840"/>
                  <a:pt x="71120" y="116840"/>
                </a:cubicBezTo>
                <a:cubicBezTo>
                  <a:pt x="110395" y="116840"/>
                  <a:pt x="142240" y="105474"/>
                  <a:pt x="142240" y="91440"/>
                </a:cubicBezTo>
                <a:lnTo>
                  <a:pt x="142240" y="65342"/>
                </a:lnTo>
                <a:close/>
                <a:moveTo>
                  <a:pt x="142240" y="40640"/>
                </a:moveTo>
                <a:lnTo>
                  <a:pt x="142240" y="25400"/>
                </a:lnTo>
                <a:cubicBezTo>
                  <a:pt x="142240" y="11367"/>
                  <a:pt x="110395" y="0"/>
                  <a:pt x="71120" y="0"/>
                </a:cubicBezTo>
                <a:cubicBezTo>
                  <a:pt x="31845" y="0"/>
                  <a:pt x="0" y="11367"/>
                  <a:pt x="0" y="25400"/>
                </a:cubicBezTo>
                <a:lnTo>
                  <a:pt x="0" y="40640"/>
                </a:lnTo>
                <a:cubicBezTo>
                  <a:pt x="0" y="54674"/>
                  <a:pt x="31845" y="66040"/>
                  <a:pt x="71120" y="66040"/>
                </a:cubicBezTo>
                <a:cubicBezTo>
                  <a:pt x="110395" y="66040"/>
                  <a:pt x="142240" y="54674"/>
                  <a:pt x="142240" y="40640"/>
                </a:cubicBezTo>
                <a:close/>
                <a:moveTo>
                  <a:pt x="126524" y="123762"/>
                </a:moveTo>
                <a:cubicBezTo>
                  <a:pt x="111633" y="129064"/>
                  <a:pt x="92043" y="132080"/>
                  <a:pt x="71120" y="132080"/>
                </a:cubicBezTo>
                <a:cubicBezTo>
                  <a:pt x="50197" y="132080"/>
                  <a:pt x="30607" y="129064"/>
                  <a:pt x="15716" y="123762"/>
                </a:cubicBezTo>
                <a:cubicBezTo>
                  <a:pt x="10128" y="121761"/>
                  <a:pt x="4699" y="119253"/>
                  <a:pt x="0" y="116142"/>
                </a:cubicBezTo>
                <a:lnTo>
                  <a:pt x="0" y="137160"/>
                </a:lnTo>
                <a:cubicBezTo>
                  <a:pt x="0" y="151194"/>
                  <a:pt x="31845" y="162560"/>
                  <a:pt x="71120" y="162560"/>
                </a:cubicBezTo>
                <a:cubicBezTo>
                  <a:pt x="110395" y="162560"/>
                  <a:pt x="142240" y="151194"/>
                  <a:pt x="142240" y="137160"/>
                </a:cubicBezTo>
                <a:lnTo>
                  <a:pt x="142240" y="116142"/>
                </a:lnTo>
                <a:cubicBezTo>
                  <a:pt x="137541" y="119253"/>
                  <a:pt x="132144" y="121761"/>
                  <a:pt x="126524" y="123762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6" name="Text 13"/>
          <p:cNvSpPr/>
          <p:nvPr/>
        </p:nvSpPr>
        <p:spPr>
          <a:xfrm>
            <a:off x="3860902" y="1690521"/>
            <a:ext cx="902208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Veritabanları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592678" y="1950617"/>
            <a:ext cx="277164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mysql, postgresql, mongodb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3592678" y="2178201"/>
            <a:ext cx="2763520" cy="130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8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mysql: status/enable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87680" y="2503226"/>
            <a:ext cx="2909824" cy="812800"/>
          </a:xfrm>
          <a:custGeom>
            <a:avLst/>
            <a:gdLst/>
            <a:ahLst/>
            <a:cxnLst/>
            <a:rect l="l" t="t" r="r" b="b"/>
            <a:pathLst>
              <a:path w="2909824" h="812800">
                <a:moveTo>
                  <a:pt x="65024" y="0"/>
                </a:moveTo>
                <a:lnTo>
                  <a:pt x="2844800" y="0"/>
                </a:lnTo>
                <a:cubicBezTo>
                  <a:pt x="2880712" y="0"/>
                  <a:pt x="2909824" y="29112"/>
                  <a:pt x="2909824" y="65024"/>
                </a:cubicBezTo>
                <a:lnTo>
                  <a:pt x="2909824" y="747776"/>
                </a:lnTo>
                <a:cubicBezTo>
                  <a:pt x="2909824" y="783688"/>
                  <a:pt x="2880712" y="812800"/>
                  <a:pt x="2844800" y="812800"/>
                </a:cubicBezTo>
                <a:lnTo>
                  <a:pt x="65024" y="812800"/>
                </a:lnTo>
                <a:cubicBezTo>
                  <a:pt x="29112" y="812800"/>
                  <a:pt x="0" y="783688"/>
                  <a:pt x="0" y="747776"/>
                </a:cubicBezTo>
                <a:lnTo>
                  <a:pt x="0" y="65024"/>
                </a:lnTo>
                <a:cubicBezTo>
                  <a:pt x="0" y="29136"/>
                  <a:pt x="29136" y="0"/>
                  <a:pt x="65024" y="0"/>
                </a:cubicBezTo>
                <a:close/>
              </a:path>
            </a:pathLst>
          </a:custGeom>
          <a:solidFill>
            <a:srgbClr val="1E1E1E">
              <a:alpha val="6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595376" y="2617018"/>
            <a:ext cx="182880" cy="162560"/>
          </a:xfrm>
          <a:custGeom>
            <a:avLst/>
            <a:gdLst/>
            <a:ahLst/>
            <a:cxnLst/>
            <a:rect l="l" t="t" r="r" b="b"/>
            <a:pathLst>
              <a:path w="182880" h="162560">
                <a:moveTo>
                  <a:pt x="78740" y="27940"/>
                </a:moveTo>
                <a:lnTo>
                  <a:pt x="104140" y="27940"/>
                </a:lnTo>
                <a:lnTo>
                  <a:pt x="104140" y="43180"/>
                </a:lnTo>
                <a:lnTo>
                  <a:pt x="78740" y="43180"/>
                </a:lnTo>
                <a:lnTo>
                  <a:pt x="78740" y="27940"/>
                </a:lnTo>
                <a:close/>
                <a:moveTo>
                  <a:pt x="76200" y="10160"/>
                </a:moveTo>
                <a:cubicBezTo>
                  <a:pt x="67786" y="10160"/>
                  <a:pt x="60960" y="16986"/>
                  <a:pt x="60960" y="25400"/>
                </a:cubicBezTo>
                <a:lnTo>
                  <a:pt x="60960" y="45720"/>
                </a:lnTo>
                <a:cubicBezTo>
                  <a:pt x="60960" y="54134"/>
                  <a:pt x="67786" y="60960"/>
                  <a:pt x="76200" y="60960"/>
                </a:cubicBezTo>
                <a:lnTo>
                  <a:pt x="81280" y="60960"/>
                </a:lnTo>
                <a:lnTo>
                  <a:pt x="81280" y="71120"/>
                </a:lnTo>
                <a:lnTo>
                  <a:pt x="10160" y="71120"/>
                </a:lnTo>
                <a:cubicBezTo>
                  <a:pt x="4540" y="71120"/>
                  <a:pt x="0" y="75660"/>
                  <a:pt x="0" y="81280"/>
                </a:cubicBezTo>
                <a:cubicBezTo>
                  <a:pt x="0" y="86900"/>
                  <a:pt x="4540" y="91440"/>
                  <a:pt x="10160" y="91440"/>
                </a:cubicBezTo>
                <a:lnTo>
                  <a:pt x="40640" y="91440"/>
                </a:lnTo>
                <a:lnTo>
                  <a:pt x="40640" y="101600"/>
                </a:lnTo>
                <a:lnTo>
                  <a:pt x="35560" y="101600"/>
                </a:lnTo>
                <a:cubicBezTo>
                  <a:pt x="27146" y="101600"/>
                  <a:pt x="20320" y="108426"/>
                  <a:pt x="20320" y="116840"/>
                </a:cubicBezTo>
                <a:lnTo>
                  <a:pt x="20320" y="137160"/>
                </a:lnTo>
                <a:cubicBezTo>
                  <a:pt x="20320" y="145574"/>
                  <a:pt x="27146" y="152400"/>
                  <a:pt x="35560" y="152400"/>
                </a:cubicBezTo>
                <a:lnTo>
                  <a:pt x="66040" y="152400"/>
                </a:lnTo>
                <a:cubicBezTo>
                  <a:pt x="74454" y="152400"/>
                  <a:pt x="81280" y="145574"/>
                  <a:pt x="81280" y="137160"/>
                </a:cubicBezTo>
                <a:lnTo>
                  <a:pt x="81280" y="116840"/>
                </a:lnTo>
                <a:cubicBezTo>
                  <a:pt x="81280" y="108426"/>
                  <a:pt x="74454" y="101600"/>
                  <a:pt x="66040" y="101600"/>
                </a:cubicBezTo>
                <a:lnTo>
                  <a:pt x="60960" y="101600"/>
                </a:lnTo>
                <a:lnTo>
                  <a:pt x="60960" y="91440"/>
                </a:lnTo>
                <a:lnTo>
                  <a:pt x="121920" y="91440"/>
                </a:lnTo>
                <a:lnTo>
                  <a:pt x="121920" y="101600"/>
                </a:lnTo>
                <a:lnTo>
                  <a:pt x="116840" y="101600"/>
                </a:lnTo>
                <a:cubicBezTo>
                  <a:pt x="108426" y="101600"/>
                  <a:pt x="101600" y="108426"/>
                  <a:pt x="101600" y="116840"/>
                </a:cubicBezTo>
                <a:lnTo>
                  <a:pt x="101600" y="137160"/>
                </a:lnTo>
                <a:cubicBezTo>
                  <a:pt x="101600" y="145574"/>
                  <a:pt x="108426" y="152400"/>
                  <a:pt x="116840" y="152400"/>
                </a:cubicBezTo>
                <a:lnTo>
                  <a:pt x="147320" y="152400"/>
                </a:lnTo>
                <a:cubicBezTo>
                  <a:pt x="155734" y="152400"/>
                  <a:pt x="162560" y="145574"/>
                  <a:pt x="162560" y="137160"/>
                </a:cubicBezTo>
                <a:lnTo>
                  <a:pt x="162560" y="116840"/>
                </a:lnTo>
                <a:cubicBezTo>
                  <a:pt x="162560" y="108426"/>
                  <a:pt x="155734" y="101600"/>
                  <a:pt x="147320" y="101600"/>
                </a:cubicBezTo>
                <a:lnTo>
                  <a:pt x="142240" y="101600"/>
                </a:lnTo>
                <a:lnTo>
                  <a:pt x="142240" y="91440"/>
                </a:lnTo>
                <a:lnTo>
                  <a:pt x="172720" y="91440"/>
                </a:lnTo>
                <a:cubicBezTo>
                  <a:pt x="178340" y="91440"/>
                  <a:pt x="182880" y="86900"/>
                  <a:pt x="182880" y="81280"/>
                </a:cubicBezTo>
                <a:cubicBezTo>
                  <a:pt x="182880" y="75660"/>
                  <a:pt x="178340" y="71120"/>
                  <a:pt x="172720" y="71120"/>
                </a:cubicBezTo>
                <a:lnTo>
                  <a:pt x="101600" y="71120"/>
                </a:lnTo>
                <a:lnTo>
                  <a:pt x="101600" y="60960"/>
                </a:lnTo>
                <a:lnTo>
                  <a:pt x="106680" y="60960"/>
                </a:lnTo>
                <a:cubicBezTo>
                  <a:pt x="115094" y="60960"/>
                  <a:pt x="121920" y="54134"/>
                  <a:pt x="121920" y="45720"/>
                </a:cubicBezTo>
                <a:lnTo>
                  <a:pt x="121920" y="25400"/>
                </a:lnTo>
                <a:cubicBezTo>
                  <a:pt x="121920" y="16986"/>
                  <a:pt x="115094" y="10160"/>
                  <a:pt x="106680" y="10160"/>
                </a:cubicBezTo>
                <a:lnTo>
                  <a:pt x="76200" y="10160"/>
                </a:lnTo>
                <a:close/>
                <a:moveTo>
                  <a:pt x="142240" y="119380"/>
                </a:moveTo>
                <a:lnTo>
                  <a:pt x="144780" y="119380"/>
                </a:lnTo>
                <a:lnTo>
                  <a:pt x="144780" y="134620"/>
                </a:lnTo>
                <a:lnTo>
                  <a:pt x="119380" y="134620"/>
                </a:lnTo>
                <a:lnTo>
                  <a:pt x="119380" y="119380"/>
                </a:lnTo>
                <a:lnTo>
                  <a:pt x="142240" y="119380"/>
                </a:lnTo>
                <a:close/>
                <a:moveTo>
                  <a:pt x="60960" y="119380"/>
                </a:moveTo>
                <a:lnTo>
                  <a:pt x="63500" y="119380"/>
                </a:lnTo>
                <a:lnTo>
                  <a:pt x="63500" y="134620"/>
                </a:lnTo>
                <a:lnTo>
                  <a:pt x="38100" y="134620"/>
                </a:lnTo>
                <a:lnTo>
                  <a:pt x="38100" y="119380"/>
                </a:lnTo>
                <a:lnTo>
                  <a:pt x="60960" y="119380"/>
                </a:ln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21" name="Text 18"/>
          <p:cNvSpPr/>
          <p:nvPr/>
        </p:nvSpPr>
        <p:spPr>
          <a:xfrm>
            <a:off x="853440" y="2600762"/>
            <a:ext cx="1105408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Sistem Servisleri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85216" y="2860858"/>
            <a:ext cx="277164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ssh, cron, firewall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85216" y="3088442"/>
            <a:ext cx="2763520" cy="130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8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ssh: restart/disable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3495142" y="2503226"/>
            <a:ext cx="2909824" cy="812800"/>
          </a:xfrm>
          <a:custGeom>
            <a:avLst/>
            <a:gdLst/>
            <a:ahLst/>
            <a:cxnLst/>
            <a:rect l="l" t="t" r="r" b="b"/>
            <a:pathLst>
              <a:path w="2909824" h="812800">
                <a:moveTo>
                  <a:pt x="65024" y="0"/>
                </a:moveTo>
                <a:lnTo>
                  <a:pt x="2844800" y="0"/>
                </a:lnTo>
                <a:cubicBezTo>
                  <a:pt x="2880712" y="0"/>
                  <a:pt x="2909824" y="29112"/>
                  <a:pt x="2909824" y="65024"/>
                </a:cubicBezTo>
                <a:lnTo>
                  <a:pt x="2909824" y="747776"/>
                </a:lnTo>
                <a:cubicBezTo>
                  <a:pt x="2909824" y="783688"/>
                  <a:pt x="2880712" y="812800"/>
                  <a:pt x="2844800" y="812800"/>
                </a:cubicBezTo>
                <a:lnTo>
                  <a:pt x="65024" y="812800"/>
                </a:lnTo>
                <a:cubicBezTo>
                  <a:pt x="29112" y="812800"/>
                  <a:pt x="0" y="783688"/>
                  <a:pt x="0" y="747776"/>
                </a:cubicBezTo>
                <a:lnTo>
                  <a:pt x="0" y="65024"/>
                </a:lnTo>
                <a:cubicBezTo>
                  <a:pt x="0" y="29136"/>
                  <a:pt x="29136" y="0"/>
                  <a:pt x="65024" y="0"/>
                </a:cubicBezTo>
                <a:close/>
              </a:path>
            </a:pathLst>
          </a:custGeom>
          <a:solidFill>
            <a:srgbClr val="1E1E1E">
              <a:alpha val="60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3612998" y="2617018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60" h="162560">
                <a:moveTo>
                  <a:pt x="40640" y="101600"/>
                </a:moveTo>
                <a:lnTo>
                  <a:pt x="7779" y="101600"/>
                </a:lnTo>
                <a:cubicBezTo>
                  <a:pt x="-127" y="101600"/>
                  <a:pt x="-4985" y="92996"/>
                  <a:pt x="-921" y="86201"/>
                </a:cubicBezTo>
                <a:lnTo>
                  <a:pt x="15875" y="58198"/>
                </a:lnTo>
                <a:cubicBezTo>
                  <a:pt x="18637" y="53594"/>
                  <a:pt x="23590" y="50800"/>
                  <a:pt x="28956" y="50800"/>
                </a:cubicBezTo>
                <a:lnTo>
                  <a:pt x="59118" y="50800"/>
                </a:lnTo>
                <a:cubicBezTo>
                  <a:pt x="83280" y="9874"/>
                  <a:pt x="119317" y="7810"/>
                  <a:pt x="143415" y="11335"/>
                </a:cubicBezTo>
                <a:cubicBezTo>
                  <a:pt x="147479" y="11938"/>
                  <a:pt x="150654" y="15113"/>
                  <a:pt x="151225" y="19145"/>
                </a:cubicBezTo>
                <a:cubicBezTo>
                  <a:pt x="154750" y="43244"/>
                  <a:pt x="152686" y="79280"/>
                  <a:pt x="111760" y="103442"/>
                </a:cubicBezTo>
                <a:lnTo>
                  <a:pt x="111760" y="133604"/>
                </a:lnTo>
                <a:cubicBezTo>
                  <a:pt x="111760" y="138970"/>
                  <a:pt x="108966" y="143923"/>
                  <a:pt x="104362" y="146685"/>
                </a:cubicBezTo>
                <a:lnTo>
                  <a:pt x="76359" y="163481"/>
                </a:lnTo>
                <a:cubicBezTo>
                  <a:pt x="69596" y="167545"/>
                  <a:pt x="60960" y="162655"/>
                  <a:pt x="60960" y="154781"/>
                </a:cubicBezTo>
                <a:lnTo>
                  <a:pt x="60960" y="121920"/>
                </a:lnTo>
                <a:cubicBezTo>
                  <a:pt x="60960" y="110712"/>
                  <a:pt x="51848" y="101600"/>
                  <a:pt x="40640" y="101600"/>
                </a:cubicBezTo>
                <a:lnTo>
                  <a:pt x="40608" y="101600"/>
                </a:lnTo>
                <a:close/>
                <a:moveTo>
                  <a:pt x="127000" y="50800"/>
                </a:moveTo>
                <a:cubicBezTo>
                  <a:pt x="127000" y="42389"/>
                  <a:pt x="120171" y="35560"/>
                  <a:pt x="111760" y="35560"/>
                </a:cubicBezTo>
                <a:cubicBezTo>
                  <a:pt x="103349" y="35560"/>
                  <a:pt x="96520" y="42389"/>
                  <a:pt x="96520" y="50800"/>
                </a:cubicBezTo>
                <a:cubicBezTo>
                  <a:pt x="96520" y="59211"/>
                  <a:pt x="103349" y="66040"/>
                  <a:pt x="111760" y="66040"/>
                </a:cubicBezTo>
                <a:cubicBezTo>
                  <a:pt x="120171" y="66040"/>
                  <a:pt x="127000" y="59211"/>
                  <a:pt x="127000" y="5080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26" name="Text 23"/>
          <p:cNvSpPr/>
          <p:nvPr/>
        </p:nvSpPr>
        <p:spPr>
          <a:xfrm>
            <a:off x="3860902" y="2600762"/>
            <a:ext cx="1341120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Uygulama Servisleri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3592678" y="2860858"/>
            <a:ext cx="277164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docker, jenkins, custom apps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3592678" y="3088442"/>
            <a:ext cx="2763520" cy="130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8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docker: enable/edit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341376" y="3608530"/>
            <a:ext cx="6226048" cy="3039872"/>
          </a:xfrm>
          <a:custGeom>
            <a:avLst/>
            <a:gdLst/>
            <a:ahLst/>
            <a:cxnLst/>
            <a:rect l="l" t="t" r="r" b="b"/>
            <a:pathLst>
              <a:path w="6226048" h="3039872">
                <a:moveTo>
                  <a:pt x="32512" y="0"/>
                </a:moveTo>
                <a:lnTo>
                  <a:pt x="6128499" y="0"/>
                </a:lnTo>
                <a:cubicBezTo>
                  <a:pt x="6182374" y="0"/>
                  <a:pt x="6226048" y="43674"/>
                  <a:pt x="6226048" y="97549"/>
                </a:cubicBezTo>
                <a:lnTo>
                  <a:pt x="6226048" y="2942323"/>
                </a:lnTo>
                <a:cubicBezTo>
                  <a:pt x="6226048" y="2996198"/>
                  <a:pt x="6182374" y="3039872"/>
                  <a:pt x="6128499" y="3039872"/>
                </a:cubicBezTo>
                <a:lnTo>
                  <a:pt x="32512" y="3039872"/>
                </a:lnTo>
                <a:cubicBezTo>
                  <a:pt x="14556" y="3039872"/>
                  <a:pt x="0" y="3025316"/>
                  <a:pt x="0" y="3007360"/>
                </a:cubicBezTo>
                <a:lnTo>
                  <a:pt x="0" y="32512"/>
                </a:lnTo>
                <a:cubicBezTo>
                  <a:pt x="0" y="14568"/>
                  <a:pt x="14568" y="0"/>
                  <a:pt x="32512" y="0"/>
                </a:cubicBezTo>
                <a:close/>
              </a:path>
            </a:pathLst>
          </a:custGeom>
          <a:solidFill>
            <a:srgbClr val="252526">
              <a:alpha val="80000"/>
            </a:srgbClr>
          </a:solidFill>
          <a:ln/>
        </p:spPr>
      </p:sp>
      <p:sp>
        <p:nvSpPr>
          <p:cNvPr id="30" name="Shape 27"/>
          <p:cNvSpPr/>
          <p:nvPr/>
        </p:nvSpPr>
        <p:spPr>
          <a:xfrm>
            <a:off x="341376" y="3608530"/>
            <a:ext cx="32512" cy="3039872"/>
          </a:xfrm>
          <a:custGeom>
            <a:avLst/>
            <a:gdLst/>
            <a:ahLst/>
            <a:cxnLst/>
            <a:rect l="l" t="t" r="r" b="b"/>
            <a:pathLst>
              <a:path w="32512" h="3039872">
                <a:moveTo>
                  <a:pt x="32512" y="0"/>
                </a:moveTo>
                <a:lnTo>
                  <a:pt x="32512" y="0"/>
                </a:lnTo>
                <a:lnTo>
                  <a:pt x="32512" y="3039872"/>
                </a:lnTo>
                <a:lnTo>
                  <a:pt x="32512" y="3039872"/>
                </a:lnTo>
                <a:cubicBezTo>
                  <a:pt x="14556" y="3039872"/>
                  <a:pt x="0" y="3025316"/>
                  <a:pt x="0" y="3007360"/>
                </a:cubicBezTo>
                <a:lnTo>
                  <a:pt x="0" y="32512"/>
                </a:lnTo>
                <a:cubicBezTo>
                  <a:pt x="0" y="14568"/>
                  <a:pt x="14568" y="0"/>
                  <a:pt x="32512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1" name="Shape 28"/>
          <p:cNvSpPr/>
          <p:nvPr/>
        </p:nvSpPr>
        <p:spPr>
          <a:xfrm>
            <a:off x="540512" y="3803602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60" h="162560">
                <a:moveTo>
                  <a:pt x="20320" y="20320"/>
                </a:moveTo>
                <a:cubicBezTo>
                  <a:pt x="20320" y="14700"/>
                  <a:pt x="15780" y="10160"/>
                  <a:pt x="10160" y="10160"/>
                </a:cubicBezTo>
                <a:cubicBezTo>
                  <a:pt x="4540" y="10160"/>
                  <a:pt x="0" y="14700"/>
                  <a:pt x="0" y="20320"/>
                </a:cubicBezTo>
                <a:lnTo>
                  <a:pt x="0" y="127000"/>
                </a:lnTo>
                <a:cubicBezTo>
                  <a:pt x="0" y="141034"/>
                  <a:pt x="11367" y="152400"/>
                  <a:pt x="25400" y="152400"/>
                </a:cubicBezTo>
                <a:lnTo>
                  <a:pt x="152400" y="152400"/>
                </a:lnTo>
                <a:cubicBezTo>
                  <a:pt x="158020" y="152400"/>
                  <a:pt x="162560" y="147860"/>
                  <a:pt x="162560" y="142240"/>
                </a:cubicBezTo>
                <a:cubicBezTo>
                  <a:pt x="162560" y="136620"/>
                  <a:pt x="158020" y="132080"/>
                  <a:pt x="152400" y="132080"/>
                </a:cubicBezTo>
                <a:lnTo>
                  <a:pt x="25400" y="132080"/>
                </a:lnTo>
                <a:cubicBezTo>
                  <a:pt x="22606" y="132080"/>
                  <a:pt x="20320" y="129794"/>
                  <a:pt x="20320" y="127000"/>
                </a:cubicBezTo>
                <a:lnTo>
                  <a:pt x="20320" y="20320"/>
                </a:lnTo>
                <a:close/>
                <a:moveTo>
                  <a:pt x="149416" y="47816"/>
                </a:moveTo>
                <a:cubicBezTo>
                  <a:pt x="153384" y="43847"/>
                  <a:pt x="153384" y="37402"/>
                  <a:pt x="149416" y="33433"/>
                </a:cubicBezTo>
                <a:cubicBezTo>
                  <a:pt x="145447" y="29464"/>
                  <a:pt x="139002" y="29464"/>
                  <a:pt x="135033" y="33433"/>
                </a:cubicBezTo>
                <a:lnTo>
                  <a:pt x="101600" y="66897"/>
                </a:lnTo>
                <a:lnTo>
                  <a:pt x="83376" y="48705"/>
                </a:lnTo>
                <a:cubicBezTo>
                  <a:pt x="79407" y="44736"/>
                  <a:pt x="72962" y="44736"/>
                  <a:pt x="68993" y="48705"/>
                </a:cubicBezTo>
                <a:lnTo>
                  <a:pt x="38513" y="79185"/>
                </a:lnTo>
                <a:cubicBezTo>
                  <a:pt x="34544" y="83153"/>
                  <a:pt x="34544" y="89599"/>
                  <a:pt x="38513" y="93567"/>
                </a:cubicBezTo>
                <a:cubicBezTo>
                  <a:pt x="42482" y="97536"/>
                  <a:pt x="48927" y="97536"/>
                  <a:pt x="52896" y="93567"/>
                </a:cubicBezTo>
                <a:lnTo>
                  <a:pt x="76200" y="70263"/>
                </a:lnTo>
                <a:lnTo>
                  <a:pt x="94425" y="88487"/>
                </a:lnTo>
                <a:cubicBezTo>
                  <a:pt x="98393" y="92456"/>
                  <a:pt x="104839" y="92456"/>
                  <a:pt x="108807" y="88487"/>
                </a:cubicBezTo>
                <a:lnTo>
                  <a:pt x="149447" y="47847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2" name="Text 29"/>
          <p:cNvSpPr/>
          <p:nvPr/>
        </p:nvSpPr>
        <p:spPr>
          <a:xfrm>
            <a:off x="723392" y="3771090"/>
            <a:ext cx="5762752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0" b="1" dirty="0">
                <a:solidFill>
                  <a:srgbClr val="4EC9B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Sağladığı Faydalar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544576" y="4128722"/>
            <a:ext cx="113792" cy="130048"/>
          </a:xfrm>
          <a:custGeom>
            <a:avLst/>
            <a:gdLst/>
            <a:ahLst/>
            <a:cxnLst/>
            <a:rect l="l" t="t" r="r" b="b"/>
            <a:pathLst>
              <a:path w="113792" h="130048">
                <a:moveTo>
                  <a:pt x="86055" y="-2515"/>
                </a:moveTo>
                <a:cubicBezTo>
                  <a:pt x="89078" y="-330"/>
                  <a:pt x="90195" y="3632"/>
                  <a:pt x="88824" y="7087"/>
                </a:cubicBezTo>
                <a:lnTo>
                  <a:pt x="68910" y="56896"/>
                </a:lnTo>
                <a:lnTo>
                  <a:pt x="105664" y="56896"/>
                </a:lnTo>
                <a:cubicBezTo>
                  <a:pt x="109093" y="56896"/>
                  <a:pt x="112141" y="59030"/>
                  <a:pt x="113309" y="62255"/>
                </a:cubicBezTo>
                <a:cubicBezTo>
                  <a:pt x="114478" y="65481"/>
                  <a:pt x="113487" y="69088"/>
                  <a:pt x="110871" y="71272"/>
                </a:cubicBezTo>
                <a:lnTo>
                  <a:pt x="37719" y="132232"/>
                </a:lnTo>
                <a:cubicBezTo>
                  <a:pt x="34849" y="134620"/>
                  <a:pt x="30759" y="134747"/>
                  <a:pt x="27737" y="132563"/>
                </a:cubicBezTo>
                <a:cubicBezTo>
                  <a:pt x="24714" y="130378"/>
                  <a:pt x="23597" y="126416"/>
                  <a:pt x="24968" y="122961"/>
                </a:cubicBezTo>
                <a:lnTo>
                  <a:pt x="44882" y="73152"/>
                </a:lnTo>
                <a:lnTo>
                  <a:pt x="8128" y="73152"/>
                </a:lnTo>
                <a:cubicBezTo>
                  <a:pt x="4699" y="73152"/>
                  <a:pt x="1651" y="71018"/>
                  <a:pt x="483" y="67793"/>
                </a:cubicBezTo>
                <a:cubicBezTo>
                  <a:pt x="-686" y="64567"/>
                  <a:pt x="305" y="60960"/>
                  <a:pt x="2921" y="58776"/>
                </a:cubicBezTo>
                <a:lnTo>
                  <a:pt x="76073" y="-2184"/>
                </a:lnTo>
                <a:cubicBezTo>
                  <a:pt x="78943" y="-4572"/>
                  <a:pt x="83033" y="-4699"/>
                  <a:pt x="86055" y="-2515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4" name="Text 31"/>
          <p:cNvSpPr/>
          <p:nvPr/>
        </p:nvSpPr>
        <p:spPr>
          <a:xfrm>
            <a:off x="747776" y="4096210"/>
            <a:ext cx="1804416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Verimlilik Artışı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747776" y="4291282"/>
            <a:ext cx="179628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Tek komut ile hızlı servis yönetimi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3527654" y="4128722"/>
            <a:ext cx="130048" cy="130048"/>
          </a:xfrm>
          <a:custGeom>
            <a:avLst/>
            <a:gdLst/>
            <a:ahLst/>
            <a:cxnLst/>
            <a:rect l="l" t="t" r="r" b="b"/>
            <a:pathLst>
              <a:path w="130048" h="130048">
                <a:moveTo>
                  <a:pt x="65024" y="0"/>
                </a:moveTo>
                <a:cubicBezTo>
                  <a:pt x="66192" y="0"/>
                  <a:pt x="67361" y="254"/>
                  <a:pt x="68428" y="737"/>
                </a:cubicBezTo>
                <a:lnTo>
                  <a:pt x="116281" y="21031"/>
                </a:lnTo>
                <a:cubicBezTo>
                  <a:pt x="121869" y="23393"/>
                  <a:pt x="126035" y="28905"/>
                  <a:pt x="126009" y="35560"/>
                </a:cubicBezTo>
                <a:cubicBezTo>
                  <a:pt x="125882" y="60757"/>
                  <a:pt x="115519" y="106858"/>
                  <a:pt x="71755" y="127813"/>
                </a:cubicBezTo>
                <a:cubicBezTo>
                  <a:pt x="67513" y="129845"/>
                  <a:pt x="62586" y="129845"/>
                  <a:pt x="58344" y="127813"/>
                </a:cubicBezTo>
                <a:cubicBezTo>
                  <a:pt x="14554" y="106858"/>
                  <a:pt x="4216" y="60757"/>
                  <a:pt x="4089" y="35560"/>
                </a:cubicBezTo>
                <a:cubicBezTo>
                  <a:pt x="4064" y="28905"/>
                  <a:pt x="8230" y="23393"/>
                  <a:pt x="13818" y="21031"/>
                </a:cubicBezTo>
                <a:lnTo>
                  <a:pt x="61646" y="737"/>
                </a:lnTo>
                <a:cubicBezTo>
                  <a:pt x="62713" y="254"/>
                  <a:pt x="63856" y="0"/>
                  <a:pt x="65024" y="0"/>
                </a:cubicBezTo>
                <a:close/>
                <a:moveTo>
                  <a:pt x="65024" y="16967"/>
                </a:moveTo>
                <a:lnTo>
                  <a:pt x="65024" y="113005"/>
                </a:lnTo>
                <a:cubicBezTo>
                  <a:pt x="100076" y="96037"/>
                  <a:pt x="109499" y="58445"/>
                  <a:pt x="109728" y="35941"/>
                </a:cubicBezTo>
                <a:lnTo>
                  <a:pt x="65024" y="16993"/>
                </a:lnTo>
                <a:lnTo>
                  <a:pt x="65024" y="16993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7" name="Text 34"/>
          <p:cNvSpPr/>
          <p:nvPr/>
        </p:nvSpPr>
        <p:spPr>
          <a:xfrm>
            <a:off x="3738982" y="4096210"/>
            <a:ext cx="1958848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Hata Azaltma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3738982" y="4291282"/>
            <a:ext cx="1950720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Validasyon ve kontrol mekanizmaları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536448" y="4583890"/>
            <a:ext cx="130048" cy="130048"/>
          </a:xfrm>
          <a:custGeom>
            <a:avLst/>
            <a:gdLst/>
            <a:ahLst/>
            <a:cxnLst/>
            <a:rect l="l" t="t" r="r" b="b"/>
            <a:pathLst>
              <a:path w="130048" h="130048">
                <a:moveTo>
                  <a:pt x="16739" y="58039"/>
                </a:moveTo>
                <a:cubicBezTo>
                  <a:pt x="20117" y="34417"/>
                  <a:pt x="40462" y="16256"/>
                  <a:pt x="65024" y="16256"/>
                </a:cubicBezTo>
                <a:cubicBezTo>
                  <a:pt x="78486" y="16256"/>
                  <a:pt x="90678" y="21717"/>
                  <a:pt x="99517" y="30531"/>
                </a:cubicBezTo>
                <a:cubicBezTo>
                  <a:pt x="99568" y="30582"/>
                  <a:pt x="99619" y="30632"/>
                  <a:pt x="99670" y="30683"/>
                </a:cubicBezTo>
                <a:lnTo>
                  <a:pt x="101600" y="32512"/>
                </a:lnTo>
                <a:lnTo>
                  <a:pt x="89433" y="32512"/>
                </a:lnTo>
                <a:cubicBezTo>
                  <a:pt x="84938" y="32512"/>
                  <a:pt x="81305" y="36144"/>
                  <a:pt x="81305" y="40640"/>
                </a:cubicBezTo>
                <a:cubicBezTo>
                  <a:pt x="81305" y="45136"/>
                  <a:pt x="84938" y="48768"/>
                  <a:pt x="89433" y="48768"/>
                </a:cubicBezTo>
                <a:lnTo>
                  <a:pt x="121945" y="48768"/>
                </a:lnTo>
                <a:cubicBezTo>
                  <a:pt x="126441" y="48768"/>
                  <a:pt x="130073" y="45136"/>
                  <a:pt x="130073" y="40640"/>
                </a:cubicBezTo>
                <a:lnTo>
                  <a:pt x="130073" y="8128"/>
                </a:lnTo>
                <a:cubicBezTo>
                  <a:pt x="130073" y="3632"/>
                  <a:pt x="126441" y="0"/>
                  <a:pt x="121945" y="0"/>
                </a:cubicBezTo>
                <a:cubicBezTo>
                  <a:pt x="117450" y="0"/>
                  <a:pt x="113817" y="3632"/>
                  <a:pt x="113817" y="8128"/>
                </a:cubicBezTo>
                <a:lnTo>
                  <a:pt x="113817" y="21692"/>
                </a:lnTo>
                <a:lnTo>
                  <a:pt x="110947" y="18974"/>
                </a:lnTo>
                <a:cubicBezTo>
                  <a:pt x="99187" y="7264"/>
                  <a:pt x="82931" y="0"/>
                  <a:pt x="65024" y="0"/>
                </a:cubicBezTo>
                <a:cubicBezTo>
                  <a:pt x="32258" y="0"/>
                  <a:pt x="5156" y="24232"/>
                  <a:pt x="660" y="55753"/>
                </a:cubicBezTo>
                <a:cubicBezTo>
                  <a:pt x="25" y="60198"/>
                  <a:pt x="3099" y="64313"/>
                  <a:pt x="7544" y="64948"/>
                </a:cubicBezTo>
                <a:cubicBezTo>
                  <a:pt x="11989" y="65583"/>
                  <a:pt x="16104" y="62484"/>
                  <a:pt x="16739" y="58064"/>
                </a:cubicBezTo>
                <a:close/>
                <a:moveTo>
                  <a:pt x="129388" y="74295"/>
                </a:moveTo>
                <a:cubicBezTo>
                  <a:pt x="130023" y="69850"/>
                  <a:pt x="126924" y="65735"/>
                  <a:pt x="122504" y="65100"/>
                </a:cubicBezTo>
                <a:cubicBezTo>
                  <a:pt x="118085" y="64465"/>
                  <a:pt x="113944" y="67564"/>
                  <a:pt x="113309" y="71984"/>
                </a:cubicBezTo>
                <a:cubicBezTo>
                  <a:pt x="109931" y="95606"/>
                  <a:pt x="89586" y="113767"/>
                  <a:pt x="65024" y="113767"/>
                </a:cubicBezTo>
                <a:cubicBezTo>
                  <a:pt x="51562" y="113767"/>
                  <a:pt x="39370" y="108306"/>
                  <a:pt x="30531" y="99492"/>
                </a:cubicBezTo>
                <a:cubicBezTo>
                  <a:pt x="30480" y="99441"/>
                  <a:pt x="30429" y="99390"/>
                  <a:pt x="30378" y="99339"/>
                </a:cubicBezTo>
                <a:lnTo>
                  <a:pt x="28448" y="97511"/>
                </a:lnTo>
                <a:lnTo>
                  <a:pt x="40615" y="97511"/>
                </a:lnTo>
                <a:cubicBezTo>
                  <a:pt x="45110" y="97511"/>
                  <a:pt x="48743" y="93878"/>
                  <a:pt x="48743" y="89383"/>
                </a:cubicBezTo>
                <a:cubicBezTo>
                  <a:pt x="48743" y="84887"/>
                  <a:pt x="45110" y="81255"/>
                  <a:pt x="40615" y="81255"/>
                </a:cubicBezTo>
                <a:lnTo>
                  <a:pt x="8128" y="81280"/>
                </a:lnTo>
                <a:cubicBezTo>
                  <a:pt x="5969" y="81280"/>
                  <a:pt x="3886" y="82144"/>
                  <a:pt x="2362" y="83693"/>
                </a:cubicBezTo>
                <a:cubicBezTo>
                  <a:pt x="838" y="85242"/>
                  <a:pt x="-25" y="87300"/>
                  <a:pt x="0" y="89484"/>
                </a:cubicBezTo>
                <a:lnTo>
                  <a:pt x="254" y="121742"/>
                </a:lnTo>
                <a:cubicBezTo>
                  <a:pt x="279" y="126238"/>
                  <a:pt x="3962" y="129845"/>
                  <a:pt x="8458" y="129794"/>
                </a:cubicBezTo>
                <a:cubicBezTo>
                  <a:pt x="12954" y="129743"/>
                  <a:pt x="16561" y="126086"/>
                  <a:pt x="16510" y="121590"/>
                </a:cubicBezTo>
                <a:lnTo>
                  <a:pt x="16408" y="108509"/>
                </a:lnTo>
                <a:lnTo>
                  <a:pt x="19126" y="111074"/>
                </a:lnTo>
                <a:cubicBezTo>
                  <a:pt x="30886" y="122784"/>
                  <a:pt x="47117" y="130048"/>
                  <a:pt x="65024" y="130048"/>
                </a:cubicBezTo>
                <a:cubicBezTo>
                  <a:pt x="97790" y="130048"/>
                  <a:pt x="124892" y="105816"/>
                  <a:pt x="129388" y="74295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40" name="Text 37"/>
          <p:cNvSpPr/>
          <p:nvPr/>
        </p:nvSpPr>
        <p:spPr>
          <a:xfrm>
            <a:off x="747776" y="4551378"/>
            <a:ext cx="1633728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Kullanıcı Dostu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7776" y="4746450"/>
            <a:ext cx="1625600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Renkli arayüz ve menü sistemi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3543910" y="4583890"/>
            <a:ext cx="97536" cy="130048"/>
          </a:xfrm>
          <a:custGeom>
            <a:avLst/>
            <a:gdLst/>
            <a:ahLst/>
            <a:cxnLst/>
            <a:rect l="l" t="t" r="r" b="b"/>
            <a:pathLst>
              <a:path w="97536" h="130048">
                <a:moveTo>
                  <a:pt x="32512" y="24384"/>
                </a:moveTo>
                <a:lnTo>
                  <a:pt x="32512" y="40640"/>
                </a:lnTo>
                <a:lnTo>
                  <a:pt x="65024" y="40640"/>
                </a:lnTo>
                <a:lnTo>
                  <a:pt x="65024" y="24384"/>
                </a:lnTo>
                <a:cubicBezTo>
                  <a:pt x="65024" y="15418"/>
                  <a:pt x="57734" y="8128"/>
                  <a:pt x="48768" y="8128"/>
                </a:cubicBezTo>
                <a:cubicBezTo>
                  <a:pt x="39802" y="8128"/>
                  <a:pt x="32512" y="15418"/>
                  <a:pt x="32512" y="24384"/>
                </a:cubicBezTo>
                <a:close/>
                <a:moveTo>
                  <a:pt x="16256" y="40640"/>
                </a:moveTo>
                <a:lnTo>
                  <a:pt x="16256" y="24384"/>
                </a:lnTo>
                <a:cubicBezTo>
                  <a:pt x="16256" y="6426"/>
                  <a:pt x="30810" y="-8128"/>
                  <a:pt x="48768" y="-8128"/>
                </a:cubicBezTo>
                <a:cubicBezTo>
                  <a:pt x="66726" y="-8128"/>
                  <a:pt x="81280" y="6426"/>
                  <a:pt x="81280" y="24384"/>
                </a:cubicBezTo>
                <a:lnTo>
                  <a:pt x="81280" y="40640"/>
                </a:lnTo>
                <a:cubicBezTo>
                  <a:pt x="90246" y="40640"/>
                  <a:pt x="97536" y="47930"/>
                  <a:pt x="97536" y="56896"/>
                </a:cubicBezTo>
                <a:lnTo>
                  <a:pt x="97536" y="113792"/>
                </a:lnTo>
                <a:cubicBezTo>
                  <a:pt x="97536" y="122758"/>
                  <a:pt x="90246" y="130048"/>
                  <a:pt x="81280" y="130048"/>
                </a:cubicBezTo>
                <a:lnTo>
                  <a:pt x="16256" y="130048"/>
                </a:lnTo>
                <a:cubicBezTo>
                  <a:pt x="7290" y="130048"/>
                  <a:pt x="0" y="122758"/>
                  <a:pt x="0" y="113792"/>
                </a:cubicBezTo>
                <a:lnTo>
                  <a:pt x="0" y="56896"/>
                </a:lnTo>
                <a:cubicBezTo>
                  <a:pt x="0" y="47930"/>
                  <a:pt x="7290" y="40640"/>
                  <a:pt x="16256" y="4064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43" name="Text 40"/>
          <p:cNvSpPr/>
          <p:nvPr/>
        </p:nvSpPr>
        <p:spPr>
          <a:xfrm>
            <a:off x="3738982" y="4551378"/>
            <a:ext cx="1129792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Güvenlik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3738982" y="4746450"/>
            <a:ext cx="1121664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yetkisi kontrolü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6762801" y="1040384"/>
            <a:ext cx="5104384" cy="4600448"/>
          </a:xfrm>
          <a:custGeom>
            <a:avLst/>
            <a:gdLst/>
            <a:ahLst/>
            <a:cxnLst/>
            <a:rect l="l" t="t" r="r" b="b"/>
            <a:pathLst>
              <a:path w="5104384" h="4600448">
                <a:moveTo>
                  <a:pt x="97529" y="0"/>
                </a:moveTo>
                <a:lnTo>
                  <a:pt x="5006855" y="0"/>
                </a:lnTo>
                <a:cubicBezTo>
                  <a:pt x="5060719" y="0"/>
                  <a:pt x="5104384" y="43665"/>
                  <a:pt x="5104384" y="97529"/>
                </a:cubicBezTo>
                <a:lnTo>
                  <a:pt x="5104384" y="4502919"/>
                </a:lnTo>
                <a:cubicBezTo>
                  <a:pt x="5104384" y="4556783"/>
                  <a:pt x="5060719" y="4600448"/>
                  <a:pt x="5006855" y="4600448"/>
                </a:cubicBezTo>
                <a:lnTo>
                  <a:pt x="97529" y="4600448"/>
                </a:lnTo>
                <a:cubicBezTo>
                  <a:pt x="43665" y="4600448"/>
                  <a:pt x="0" y="4556783"/>
                  <a:pt x="0" y="4502919"/>
                </a:cubicBezTo>
                <a:lnTo>
                  <a:pt x="0" y="97529"/>
                </a:lnTo>
                <a:cubicBezTo>
                  <a:pt x="0" y="43665"/>
                  <a:pt x="43665" y="0"/>
                  <a:pt x="97529" y="0"/>
                </a:cubicBezTo>
                <a:close/>
              </a:path>
            </a:pathLst>
          </a:custGeom>
          <a:solidFill>
            <a:srgbClr val="252526">
              <a:alpha val="80000"/>
            </a:srgbClr>
          </a:solidFill>
          <a:ln/>
        </p:spPr>
      </p:sp>
      <p:sp>
        <p:nvSpPr>
          <p:cNvPr id="46" name="Shape 43"/>
          <p:cNvSpPr/>
          <p:nvPr/>
        </p:nvSpPr>
        <p:spPr>
          <a:xfrm>
            <a:off x="6974129" y="1235353"/>
            <a:ext cx="146304" cy="195072"/>
          </a:xfrm>
          <a:custGeom>
            <a:avLst/>
            <a:gdLst/>
            <a:ahLst/>
            <a:cxnLst/>
            <a:rect l="l" t="t" r="r" b="b"/>
            <a:pathLst>
              <a:path w="146304" h="195072">
                <a:moveTo>
                  <a:pt x="111595" y="146304"/>
                </a:moveTo>
                <a:cubicBezTo>
                  <a:pt x="114376" y="137808"/>
                  <a:pt x="119939" y="130111"/>
                  <a:pt x="126225" y="123482"/>
                </a:cubicBezTo>
                <a:cubicBezTo>
                  <a:pt x="138684" y="110376"/>
                  <a:pt x="146304" y="92659"/>
                  <a:pt x="146304" y="73152"/>
                </a:cubicBezTo>
                <a:cubicBezTo>
                  <a:pt x="146304" y="32766"/>
                  <a:pt x="113538" y="0"/>
                  <a:pt x="73152" y="0"/>
                </a:cubicBezTo>
                <a:cubicBezTo>
                  <a:pt x="32766" y="0"/>
                  <a:pt x="0" y="32766"/>
                  <a:pt x="0" y="73152"/>
                </a:cubicBezTo>
                <a:cubicBezTo>
                  <a:pt x="0" y="92659"/>
                  <a:pt x="7620" y="110376"/>
                  <a:pt x="20079" y="123482"/>
                </a:cubicBezTo>
                <a:cubicBezTo>
                  <a:pt x="26365" y="130111"/>
                  <a:pt x="31966" y="137808"/>
                  <a:pt x="34709" y="146304"/>
                </a:cubicBezTo>
                <a:lnTo>
                  <a:pt x="111557" y="146304"/>
                </a:lnTo>
                <a:close/>
                <a:moveTo>
                  <a:pt x="109728" y="164592"/>
                </a:moveTo>
                <a:lnTo>
                  <a:pt x="36576" y="164592"/>
                </a:lnTo>
                <a:lnTo>
                  <a:pt x="36576" y="170688"/>
                </a:lnTo>
                <a:cubicBezTo>
                  <a:pt x="36576" y="187528"/>
                  <a:pt x="50216" y="201168"/>
                  <a:pt x="67056" y="201168"/>
                </a:cubicBezTo>
                <a:lnTo>
                  <a:pt x="79248" y="201168"/>
                </a:lnTo>
                <a:cubicBezTo>
                  <a:pt x="96088" y="201168"/>
                  <a:pt x="109728" y="187528"/>
                  <a:pt x="109728" y="170688"/>
                </a:cubicBezTo>
                <a:lnTo>
                  <a:pt x="109728" y="164592"/>
                </a:lnTo>
                <a:close/>
                <a:moveTo>
                  <a:pt x="70104" y="42672"/>
                </a:moveTo>
                <a:cubicBezTo>
                  <a:pt x="54940" y="42672"/>
                  <a:pt x="42672" y="54940"/>
                  <a:pt x="42672" y="70104"/>
                </a:cubicBezTo>
                <a:cubicBezTo>
                  <a:pt x="42672" y="75171"/>
                  <a:pt x="38595" y="79248"/>
                  <a:pt x="33528" y="79248"/>
                </a:cubicBezTo>
                <a:cubicBezTo>
                  <a:pt x="28461" y="79248"/>
                  <a:pt x="24384" y="75171"/>
                  <a:pt x="24384" y="70104"/>
                </a:cubicBezTo>
                <a:cubicBezTo>
                  <a:pt x="24384" y="44844"/>
                  <a:pt x="44844" y="24384"/>
                  <a:pt x="70104" y="24384"/>
                </a:cubicBezTo>
                <a:cubicBezTo>
                  <a:pt x="75171" y="24384"/>
                  <a:pt x="79248" y="28461"/>
                  <a:pt x="79248" y="33528"/>
                </a:cubicBezTo>
                <a:cubicBezTo>
                  <a:pt x="79248" y="38595"/>
                  <a:pt x="75171" y="42672"/>
                  <a:pt x="70104" y="42672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47" name="Text 44"/>
          <p:cNvSpPr/>
          <p:nvPr/>
        </p:nvSpPr>
        <p:spPr>
          <a:xfrm>
            <a:off x="7169201" y="1202944"/>
            <a:ext cx="4632960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6" b="1" dirty="0">
                <a:solidFill>
                  <a:srgbClr val="CE9178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Özet ve Sonuç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6925361" y="1592985"/>
            <a:ext cx="4779264" cy="1105408"/>
          </a:xfrm>
          <a:custGeom>
            <a:avLst/>
            <a:gdLst/>
            <a:ahLst/>
            <a:cxnLst/>
            <a:rect l="l" t="t" r="r" b="b"/>
            <a:pathLst>
              <a:path w="4779264" h="1105408">
                <a:moveTo>
                  <a:pt x="65020" y="0"/>
                </a:moveTo>
                <a:lnTo>
                  <a:pt x="4714244" y="0"/>
                </a:lnTo>
                <a:cubicBezTo>
                  <a:pt x="4750154" y="0"/>
                  <a:pt x="4779264" y="29110"/>
                  <a:pt x="4779264" y="65020"/>
                </a:cubicBezTo>
                <a:lnTo>
                  <a:pt x="4779264" y="1040388"/>
                </a:lnTo>
                <a:cubicBezTo>
                  <a:pt x="4779264" y="1076298"/>
                  <a:pt x="4750154" y="1105408"/>
                  <a:pt x="4714244" y="1105408"/>
                </a:cubicBezTo>
                <a:lnTo>
                  <a:pt x="65020" y="1105408"/>
                </a:lnTo>
                <a:cubicBezTo>
                  <a:pt x="29110" y="1105408"/>
                  <a:pt x="0" y="1076298"/>
                  <a:pt x="0" y="1040388"/>
                </a:cubicBezTo>
                <a:lnTo>
                  <a:pt x="0" y="65020"/>
                </a:lnTo>
                <a:cubicBezTo>
                  <a:pt x="0" y="29110"/>
                  <a:pt x="29110" y="0"/>
                  <a:pt x="65020" y="0"/>
                </a:cubicBezTo>
                <a:close/>
              </a:path>
            </a:pathLst>
          </a:custGeom>
          <a:solidFill>
            <a:srgbClr val="1E1E1E">
              <a:alpha val="60000"/>
            </a:srgbClr>
          </a:solidFill>
          <a:ln/>
        </p:spPr>
      </p:sp>
      <p:sp>
        <p:nvSpPr>
          <p:cNvPr id="49" name="Text 46"/>
          <p:cNvSpPr/>
          <p:nvPr/>
        </p:nvSpPr>
        <p:spPr>
          <a:xfrm>
            <a:off x="7055409" y="1723033"/>
            <a:ext cx="4584192" cy="845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4" b="1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optimizedservicecontroltool.sh</a:t>
            </a:r>
            <a:pPr>
              <a:lnSpc>
                <a:spcPct val="140000"/>
              </a:lnSpc>
            </a:pPr>
            <a:r>
              <a:rPr lang="en-US" sz="1024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Linux sistem yöneticileri için geliştirilmiş profesyonel bir servis yönetim aracıdır. Bash scripting, systemd entegrasyonu ve modern terminal arayüzü ile güçlü bir kullanıcı deneyimi sunar.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6925361" y="2698393"/>
            <a:ext cx="4779264" cy="1560576"/>
          </a:xfrm>
          <a:custGeom>
            <a:avLst/>
            <a:gdLst/>
            <a:ahLst/>
            <a:cxnLst/>
            <a:rect l="l" t="t" r="r" b="b"/>
            <a:pathLst>
              <a:path w="4779264" h="1560576">
                <a:moveTo>
                  <a:pt x="65029" y="0"/>
                </a:moveTo>
                <a:lnTo>
                  <a:pt x="4714235" y="0"/>
                </a:lnTo>
                <a:cubicBezTo>
                  <a:pt x="4750149" y="0"/>
                  <a:pt x="4779264" y="29115"/>
                  <a:pt x="4779264" y="65029"/>
                </a:cubicBezTo>
                <a:lnTo>
                  <a:pt x="4779264" y="1495547"/>
                </a:lnTo>
                <a:cubicBezTo>
                  <a:pt x="4779264" y="1531461"/>
                  <a:pt x="4750149" y="1560576"/>
                  <a:pt x="4714235" y="1560576"/>
                </a:cubicBezTo>
                <a:lnTo>
                  <a:pt x="65029" y="1560576"/>
                </a:lnTo>
                <a:cubicBezTo>
                  <a:pt x="29115" y="1560576"/>
                  <a:pt x="0" y="1531461"/>
                  <a:pt x="0" y="1495547"/>
                </a:cubicBezTo>
                <a:lnTo>
                  <a:pt x="0" y="65029"/>
                </a:lnTo>
                <a:cubicBezTo>
                  <a:pt x="0" y="29115"/>
                  <a:pt x="29115" y="0"/>
                  <a:pt x="65029" y="0"/>
                </a:cubicBezTo>
                <a:close/>
              </a:path>
            </a:pathLst>
          </a:custGeom>
          <a:solidFill>
            <a:srgbClr val="1E1E1E">
              <a:alpha val="60000"/>
            </a:srgbClr>
          </a:solidFill>
          <a:ln/>
        </p:spPr>
      </p:sp>
      <p:sp>
        <p:nvSpPr>
          <p:cNvPr id="51" name="Text 48"/>
          <p:cNvSpPr/>
          <p:nvPr/>
        </p:nvSpPr>
        <p:spPr>
          <a:xfrm>
            <a:off x="7055409" y="2828441"/>
            <a:ext cx="4592320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4EC9B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Teknik Özellikler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7079793" y="3186073"/>
            <a:ext cx="113792" cy="130048"/>
          </a:xfrm>
          <a:custGeom>
            <a:avLst/>
            <a:gdLst/>
            <a:ahLst/>
            <a:cxnLst/>
            <a:rect l="l" t="t" r="r" b="b"/>
            <a:pathLst>
              <a:path w="113792" h="130048">
                <a:moveTo>
                  <a:pt x="110439" y="17805"/>
                </a:moveTo>
                <a:cubicBezTo>
                  <a:pt x="114071" y="20447"/>
                  <a:pt x="114884" y="25527"/>
                  <a:pt x="112243" y="29159"/>
                </a:cubicBezTo>
                <a:lnTo>
                  <a:pt x="47219" y="118567"/>
                </a:lnTo>
                <a:cubicBezTo>
                  <a:pt x="45822" y="120498"/>
                  <a:pt x="43663" y="121691"/>
                  <a:pt x="41275" y="121895"/>
                </a:cubicBezTo>
                <a:cubicBezTo>
                  <a:pt x="38887" y="122098"/>
                  <a:pt x="36576" y="121209"/>
                  <a:pt x="34900" y="119532"/>
                </a:cubicBezTo>
                <a:lnTo>
                  <a:pt x="2388" y="87020"/>
                </a:lnTo>
                <a:cubicBezTo>
                  <a:pt x="-787" y="83845"/>
                  <a:pt x="-787" y="78689"/>
                  <a:pt x="2388" y="75514"/>
                </a:cubicBezTo>
                <a:cubicBezTo>
                  <a:pt x="5563" y="72339"/>
                  <a:pt x="10719" y="72339"/>
                  <a:pt x="13894" y="75514"/>
                </a:cubicBezTo>
                <a:lnTo>
                  <a:pt x="39675" y="101295"/>
                </a:lnTo>
                <a:lnTo>
                  <a:pt x="99111" y="19583"/>
                </a:lnTo>
                <a:cubicBezTo>
                  <a:pt x="101752" y="15951"/>
                  <a:pt x="106832" y="15138"/>
                  <a:pt x="110465" y="1778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3" name="Text 50"/>
          <p:cNvSpPr/>
          <p:nvPr/>
        </p:nvSpPr>
        <p:spPr>
          <a:xfrm>
            <a:off x="7282993" y="3153561"/>
            <a:ext cx="1698752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farklı servis yönetim işlevi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7079793" y="3446169"/>
            <a:ext cx="113792" cy="130048"/>
          </a:xfrm>
          <a:custGeom>
            <a:avLst/>
            <a:gdLst/>
            <a:ahLst/>
            <a:cxnLst/>
            <a:rect l="l" t="t" r="r" b="b"/>
            <a:pathLst>
              <a:path w="113792" h="130048">
                <a:moveTo>
                  <a:pt x="110439" y="17805"/>
                </a:moveTo>
                <a:cubicBezTo>
                  <a:pt x="114071" y="20447"/>
                  <a:pt x="114884" y="25527"/>
                  <a:pt x="112243" y="29159"/>
                </a:cubicBezTo>
                <a:lnTo>
                  <a:pt x="47219" y="118567"/>
                </a:lnTo>
                <a:cubicBezTo>
                  <a:pt x="45822" y="120498"/>
                  <a:pt x="43663" y="121691"/>
                  <a:pt x="41275" y="121895"/>
                </a:cubicBezTo>
                <a:cubicBezTo>
                  <a:pt x="38887" y="122098"/>
                  <a:pt x="36576" y="121209"/>
                  <a:pt x="34900" y="119532"/>
                </a:cubicBezTo>
                <a:lnTo>
                  <a:pt x="2388" y="87020"/>
                </a:lnTo>
                <a:cubicBezTo>
                  <a:pt x="-787" y="83845"/>
                  <a:pt x="-787" y="78689"/>
                  <a:pt x="2388" y="75514"/>
                </a:cubicBezTo>
                <a:cubicBezTo>
                  <a:pt x="5563" y="72339"/>
                  <a:pt x="10719" y="72339"/>
                  <a:pt x="13894" y="75514"/>
                </a:cubicBezTo>
                <a:lnTo>
                  <a:pt x="39675" y="101295"/>
                </a:lnTo>
                <a:lnTo>
                  <a:pt x="99111" y="19583"/>
                </a:lnTo>
                <a:cubicBezTo>
                  <a:pt x="101752" y="15951"/>
                  <a:pt x="106832" y="15138"/>
                  <a:pt x="110465" y="1778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5" name="Text 52"/>
          <p:cNvSpPr/>
          <p:nvPr/>
        </p:nvSpPr>
        <p:spPr>
          <a:xfrm>
            <a:off x="7282993" y="3413657"/>
            <a:ext cx="1593088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Renkli ve interaktif arayüz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7079793" y="3706265"/>
            <a:ext cx="113792" cy="130048"/>
          </a:xfrm>
          <a:custGeom>
            <a:avLst/>
            <a:gdLst/>
            <a:ahLst/>
            <a:cxnLst/>
            <a:rect l="l" t="t" r="r" b="b"/>
            <a:pathLst>
              <a:path w="113792" h="130048">
                <a:moveTo>
                  <a:pt x="110439" y="17805"/>
                </a:moveTo>
                <a:cubicBezTo>
                  <a:pt x="114071" y="20447"/>
                  <a:pt x="114884" y="25527"/>
                  <a:pt x="112243" y="29159"/>
                </a:cubicBezTo>
                <a:lnTo>
                  <a:pt x="47219" y="118567"/>
                </a:lnTo>
                <a:cubicBezTo>
                  <a:pt x="45822" y="120498"/>
                  <a:pt x="43663" y="121691"/>
                  <a:pt x="41275" y="121895"/>
                </a:cubicBezTo>
                <a:cubicBezTo>
                  <a:pt x="38887" y="122098"/>
                  <a:pt x="36576" y="121209"/>
                  <a:pt x="34900" y="119532"/>
                </a:cubicBezTo>
                <a:lnTo>
                  <a:pt x="2388" y="87020"/>
                </a:lnTo>
                <a:cubicBezTo>
                  <a:pt x="-787" y="83845"/>
                  <a:pt x="-787" y="78689"/>
                  <a:pt x="2388" y="75514"/>
                </a:cubicBezTo>
                <a:cubicBezTo>
                  <a:pt x="5563" y="72339"/>
                  <a:pt x="10719" y="72339"/>
                  <a:pt x="13894" y="75514"/>
                </a:cubicBezTo>
                <a:lnTo>
                  <a:pt x="39675" y="101295"/>
                </a:lnTo>
                <a:lnTo>
                  <a:pt x="99111" y="19583"/>
                </a:lnTo>
                <a:cubicBezTo>
                  <a:pt x="101752" y="15951"/>
                  <a:pt x="106832" y="15138"/>
                  <a:pt x="110465" y="1778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7" name="Text 54"/>
          <p:cNvSpPr/>
          <p:nvPr/>
        </p:nvSpPr>
        <p:spPr>
          <a:xfrm>
            <a:off x="7282993" y="3673753"/>
            <a:ext cx="1430528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Kapsamlı hata kontrolü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7079793" y="3966361"/>
            <a:ext cx="113792" cy="130048"/>
          </a:xfrm>
          <a:custGeom>
            <a:avLst/>
            <a:gdLst/>
            <a:ahLst/>
            <a:cxnLst/>
            <a:rect l="l" t="t" r="r" b="b"/>
            <a:pathLst>
              <a:path w="113792" h="130048">
                <a:moveTo>
                  <a:pt x="110439" y="17805"/>
                </a:moveTo>
                <a:cubicBezTo>
                  <a:pt x="114071" y="20447"/>
                  <a:pt x="114884" y="25527"/>
                  <a:pt x="112243" y="29159"/>
                </a:cubicBezTo>
                <a:lnTo>
                  <a:pt x="47219" y="118567"/>
                </a:lnTo>
                <a:cubicBezTo>
                  <a:pt x="45822" y="120498"/>
                  <a:pt x="43663" y="121691"/>
                  <a:pt x="41275" y="121895"/>
                </a:cubicBezTo>
                <a:cubicBezTo>
                  <a:pt x="38887" y="122098"/>
                  <a:pt x="36576" y="121209"/>
                  <a:pt x="34900" y="119532"/>
                </a:cubicBezTo>
                <a:lnTo>
                  <a:pt x="2388" y="87020"/>
                </a:lnTo>
                <a:cubicBezTo>
                  <a:pt x="-787" y="83845"/>
                  <a:pt x="-787" y="78689"/>
                  <a:pt x="2388" y="75514"/>
                </a:cubicBezTo>
                <a:cubicBezTo>
                  <a:pt x="5563" y="72339"/>
                  <a:pt x="10719" y="72339"/>
                  <a:pt x="13894" y="75514"/>
                </a:cubicBezTo>
                <a:lnTo>
                  <a:pt x="39675" y="101295"/>
                </a:lnTo>
                <a:lnTo>
                  <a:pt x="99111" y="19583"/>
                </a:lnTo>
                <a:cubicBezTo>
                  <a:pt x="101752" y="15951"/>
                  <a:pt x="106832" y="15138"/>
                  <a:pt x="110465" y="1778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9" name="Text 56"/>
          <p:cNvSpPr/>
          <p:nvPr/>
        </p:nvSpPr>
        <p:spPr>
          <a:xfrm>
            <a:off x="7282993" y="3933849"/>
            <a:ext cx="1975104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Modüler ve okunabilir kod yapısı</a:t>
            </a: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6925361" y="4258969"/>
            <a:ext cx="4779264" cy="1219200"/>
          </a:xfrm>
          <a:custGeom>
            <a:avLst/>
            <a:gdLst/>
            <a:ahLst/>
            <a:cxnLst/>
            <a:rect l="l" t="t" r="r" b="b"/>
            <a:pathLst>
              <a:path w="4779264" h="1219200">
                <a:moveTo>
                  <a:pt x="65020" y="0"/>
                </a:moveTo>
                <a:lnTo>
                  <a:pt x="4714244" y="0"/>
                </a:lnTo>
                <a:cubicBezTo>
                  <a:pt x="4750154" y="0"/>
                  <a:pt x="4779264" y="29110"/>
                  <a:pt x="4779264" y="65020"/>
                </a:cubicBezTo>
                <a:lnTo>
                  <a:pt x="4779264" y="1154180"/>
                </a:lnTo>
                <a:cubicBezTo>
                  <a:pt x="4779264" y="1190090"/>
                  <a:pt x="4750154" y="1219200"/>
                  <a:pt x="4714244" y="1219200"/>
                </a:cubicBezTo>
                <a:lnTo>
                  <a:pt x="65020" y="1219200"/>
                </a:lnTo>
                <a:cubicBezTo>
                  <a:pt x="29110" y="1219200"/>
                  <a:pt x="0" y="1190090"/>
                  <a:pt x="0" y="1154180"/>
                </a:cubicBezTo>
                <a:lnTo>
                  <a:pt x="0" y="65020"/>
                </a:lnTo>
                <a:cubicBezTo>
                  <a:pt x="0" y="29110"/>
                  <a:pt x="29110" y="0"/>
                  <a:pt x="65020" y="0"/>
                </a:cubicBezTo>
                <a:close/>
              </a:path>
            </a:pathLst>
          </a:custGeom>
          <a:solidFill>
            <a:srgbClr val="1E1E1E">
              <a:alpha val="60000"/>
            </a:srgbClr>
          </a:solidFill>
          <a:ln/>
        </p:spPr>
      </p:sp>
      <p:sp>
        <p:nvSpPr>
          <p:cNvPr id="61" name="Text 58"/>
          <p:cNvSpPr/>
          <p:nvPr/>
        </p:nvSpPr>
        <p:spPr>
          <a:xfrm>
            <a:off x="7055409" y="4389017"/>
            <a:ext cx="4592320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CE9178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Kullanım Alanları</a:t>
            </a:r>
            <a:endParaRPr lang="en-US" sz="1600" dirty="0"/>
          </a:p>
        </p:txBody>
      </p:sp>
      <p:sp>
        <p:nvSpPr>
          <p:cNvPr id="62" name="Text 59"/>
          <p:cNvSpPr/>
          <p:nvPr/>
        </p:nvSpPr>
        <p:spPr>
          <a:xfrm>
            <a:off x="7055409" y="4714137"/>
            <a:ext cx="4584192" cy="633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4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 sunucuları, veritabanları, sistem servisleri ve özel uygulamaların yönetimi için idealdir. Sistem yöneticileri, DevOps mühendisleri ve geliştiriciler için vazgeçilmez bir araçtır.</a:t>
            </a:r>
            <a:endParaRPr lang="en-US" sz="1600" dirty="0"/>
          </a:p>
        </p:txBody>
      </p:sp>
      <p:sp>
        <p:nvSpPr>
          <p:cNvPr id="63" name="Shape 60"/>
          <p:cNvSpPr/>
          <p:nvPr/>
        </p:nvSpPr>
        <p:spPr>
          <a:xfrm>
            <a:off x="6762801" y="5770777"/>
            <a:ext cx="5104384" cy="877824"/>
          </a:xfrm>
          <a:custGeom>
            <a:avLst/>
            <a:gdLst/>
            <a:ahLst/>
            <a:cxnLst/>
            <a:rect l="l" t="t" r="r" b="b"/>
            <a:pathLst>
              <a:path w="5104384" h="877824">
                <a:moveTo>
                  <a:pt x="97535" y="0"/>
                </a:moveTo>
                <a:lnTo>
                  <a:pt x="5006849" y="0"/>
                </a:lnTo>
                <a:cubicBezTo>
                  <a:pt x="5060716" y="0"/>
                  <a:pt x="5104384" y="43668"/>
                  <a:pt x="5104384" y="97535"/>
                </a:cubicBezTo>
                <a:lnTo>
                  <a:pt x="5104384" y="780289"/>
                </a:lnTo>
                <a:cubicBezTo>
                  <a:pt x="5104384" y="834156"/>
                  <a:pt x="5060716" y="877824"/>
                  <a:pt x="5006849" y="877824"/>
                </a:cubicBezTo>
                <a:lnTo>
                  <a:pt x="97535" y="877824"/>
                </a:lnTo>
                <a:cubicBezTo>
                  <a:pt x="43668" y="877824"/>
                  <a:pt x="0" y="834156"/>
                  <a:pt x="0" y="780289"/>
                </a:cubicBezTo>
                <a:lnTo>
                  <a:pt x="0" y="97535"/>
                </a:lnTo>
                <a:cubicBezTo>
                  <a:pt x="0" y="43704"/>
                  <a:pt x="43704" y="0"/>
                  <a:pt x="97535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ACC"/>
              </a:gs>
              <a:gs pos="100000">
                <a:srgbClr val="4EC9B0"/>
              </a:gs>
            </a:gsLst>
            <a:lin ang="0" scaled="1"/>
          </a:gradFill>
          <a:ln/>
        </p:spPr>
      </p:sp>
      <p:sp>
        <p:nvSpPr>
          <p:cNvPr id="64" name="Text 61"/>
          <p:cNvSpPr/>
          <p:nvPr/>
        </p:nvSpPr>
        <p:spPr>
          <a:xfrm>
            <a:off x="6925361" y="5933337"/>
            <a:ext cx="2820416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6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Hazır ve Profesyonel</a:t>
            </a:r>
            <a:endParaRPr lang="en-US" sz="1600" dirty="0"/>
          </a:p>
        </p:txBody>
      </p:sp>
      <p:sp>
        <p:nvSpPr>
          <p:cNvPr id="65" name="Text 62"/>
          <p:cNvSpPr/>
          <p:nvPr/>
        </p:nvSpPr>
        <p:spPr>
          <a:xfrm>
            <a:off x="6925361" y="6258362"/>
            <a:ext cx="2796032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 servis yönetimi için modern çözüm</a:t>
            </a:r>
            <a:endParaRPr lang="en-US" sz="1600" dirty="0"/>
          </a:p>
        </p:txBody>
      </p:sp>
      <p:sp>
        <p:nvSpPr>
          <p:cNvPr id="66" name="Shape 63"/>
          <p:cNvSpPr/>
          <p:nvPr/>
        </p:nvSpPr>
        <p:spPr>
          <a:xfrm>
            <a:off x="11159236" y="5965754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80" h="487680">
                <a:moveTo>
                  <a:pt x="243840" y="487680"/>
                </a:moveTo>
                <a:cubicBezTo>
                  <a:pt x="378419" y="487680"/>
                  <a:pt x="487680" y="378419"/>
                  <a:pt x="487680" y="243840"/>
                </a:cubicBezTo>
                <a:cubicBezTo>
                  <a:pt x="487680" y="109261"/>
                  <a:pt x="378419" y="0"/>
                  <a:pt x="243840" y="0"/>
                </a:cubicBezTo>
                <a:cubicBezTo>
                  <a:pt x="109261" y="0"/>
                  <a:pt x="0" y="109261"/>
                  <a:pt x="0" y="243840"/>
                </a:cubicBezTo>
                <a:cubicBezTo>
                  <a:pt x="0" y="378419"/>
                  <a:pt x="109261" y="487680"/>
                  <a:pt x="243840" y="487680"/>
                </a:cubicBezTo>
                <a:close/>
                <a:moveTo>
                  <a:pt x="324231" y="202597"/>
                </a:moveTo>
                <a:lnTo>
                  <a:pt x="248031" y="324517"/>
                </a:lnTo>
                <a:cubicBezTo>
                  <a:pt x="244030" y="330898"/>
                  <a:pt x="237172" y="334899"/>
                  <a:pt x="229648" y="335280"/>
                </a:cubicBezTo>
                <a:cubicBezTo>
                  <a:pt x="222123" y="335661"/>
                  <a:pt x="214884" y="332232"/>
                  <a:pt x="210407" y="326136"/>
                </a:cubicBezTo>
                <a:lnTo>
                  <a:pt x="164687" y="265176"/>
                </a:lnTo>
                <a:cubicBezTo>
                  <a:pt x="157067" y="255079"/>
                  <a:pt x="159163" y="240792"/>
                  <a:pt x="169259" y="233172"/>
                </a:cubicBezTo>
                <a:cubicBezTo>
                  <a:pt x="179356" y="225552"/>
                  <a:pt x="193643" y="227647"/>
                  <a:pt x="201263" y="237744"/>
                </a:cubicBezTo>
                <a:lnTo>
                  <a:pt x="226981" y="272034"/>
                </a:lnTo>
                <a:lnTo>
                  <a:pt x="285464" y="178403"/>
                </a:lnTo>
                <a:cubicBezTo>
                  <a:pt x="292132" y="167735"/>
                  <a:pt x="306229" y="164402"/>
                  <a:pt x="316992" y="171164"/>
                </a:cubicBezTo>
                <a:cubicBezTo>
                  <a:pt x="327755" y="177927"/>
                  <a:pt x="330994" y="191929"/>
                  <a:pt x="324231" y="20269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İçindekiler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525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4" name="Shape 2"/>
          <p:cNvSpPr/>
          <p:nvPr/>
        </p:nvSpPr>
        <p:spPr>
          <a:xfrm>
            <a:off x="400050" y="1295400"/>
            <a:ext cx="5581650" cy="2476500"/>
          </a:xfrm>
          <a:custGeom>
            <a:avLst/>
            <a:gdLst/>
            <a:ahLst/>
            <a:cxnLst/>
            <a:rect l="l" t="t" r="r" b="b"/>
            <a:pathLst>
              <a:path w="5581650" h="2476500">
                <a:moveTo>
                  <a:pt x="38100" y="0"/>
                </a:moveTo>
                <a:lnTo>
                  <a:pt x="5467360" y="0"/>
                </a:lnTo>
                <a:cubicBezTo>
                  <a:pt x="5530480" y="0"/>
                  <a:pt x="5581650" y="51170"/>
                  <a:pt x="5581650" y="114290"/>
                </a:cubicBezTo>
                <a:lnTo>
                  <a:pt x="5581650" y="2362210"/>
                </a:lnTo>
                <a:cubicBezTo>
                  <a:pt x="5581650" y="2425330"/>
                  <a:pt x="5530480" y="2476500"/>
                  <a:pt x="5467360" y="2476500"/>
                </a:cubicBezTo>
                <a:lnTo>
                  <a:pt x="38100" y="2476500"/>
                </a:lnTo>
                <a:cubicBezTo>
                  <a:pt x="17072" y="2476500"/>
                  <a:pt x="0" y="2459428"/>
                  <a:pt x="0" y="2438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95400"/>
            <a:ext cx="38100" cy="2476500"/>
          </a:xfrm>
          <a:custGeom>
            <a:avLst/>
            <a:gdLst/>
            <a:ahLst/>
            <a:cxnLst/>
            <a:rect l="l" t="t" r="r" b="b"/>
            <a:pathLst>
              <a:path w="38100" h="2476500">
                <a:moveTo>
                  <a:pt x="38100" y="0"/>
                </a:moveTo>
                <a:lnTo>
                  <a:pt x="38100" y="0"/>
                </a:lnTo>
                <a:lnTo>
                  <a:pt x="38100" y="2476500"/>
                </a:lnTo>
                <a:lnTo>
                  <a:pt x="38100" y="2476500"/>
                </a:lnTo>
                <a:cubicBezTo>
                  <a:pt x="17072" y="2476500"/>
                  <a:pt x="0" y="2459428"/>
                  <a:pt x="0" y="2438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6" name="Shape 4"/>
          <p:cNvSpPr/>
          <p:nvPr/>
        </p:nvSpPr>
        <p:spPr>
          <a:xfrm>
            <a:off x="723900" y="184308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7" name="Text 5"/>
          <p:cNvSpPr/>
          <p:nvPr/>
        </p:nvSpPr>
        <p:spPr>
          <a:xfrm>
            <a:off x="860108" y="1976438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85900" y="1976438"/>
            <a:ext cx="1752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Genel Bakış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85900" y="2605088"/>
            <a:ext cx="42862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Betiğin temel özellikleri, amacı ve hedef kullanıcı kitlesi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29350" y="1295400"/>
            <a:ext cx="5581650" cy="2476500"/>
          </a:xfrm>
          <a:custGeom>
            <a:avLst/>
            <a:gdLst/>
            <a:ahLst/>
            <a:cxnLst/>
            <a:rect l="l" t="t" r="r" b="b"/>
            <a:pathLst>
              <a:path w="5581650" h="2476500">
                <a:moveTo>
                  <a:pt x="38100" y="0"/>
                </a:moveTo>
                <a:lnTo>
                  <a:pt x="5467360" y="0"/>
                </a:lnTo>
                <a:cubicBezTo>
                  <a:pt x="5530480" y="0"/>
                  <a:pt x="5581650" y="51170"/>
                  <a:pt x="5581650" y="114290"/>
                </a:cubicBezTo>
                <a:lnTo>
                  <a:pt x="5581650" y="2362210"/>
                </a:lnTo>
                <a:cubicBezTo>
                  <a:pt x="5581650" y="2425330"/>
                  <a:pt x="5530480" y="2476500"/>
                  <a:pt x="5467360" y="2476500"/>
                </a:cubicBezTo>
                <a:lnTo>
                  <a:pt x="38100" y="2476500"/>
                </a:lnTo>
                <a:cubicBezTo>
                  <a:pt x="17072" y="2476500"/>
                  <a:pt x="0" y="2459428"/>
                  <a:pt x="0" y="2438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11" name="Shape 9"/>
          <p:cNvSpPr/>
          <p:nvPr/>
        </p:nvSpPr>
        <p:spPr>
          <a:xfrm>
            <a:off x="6229350" y="1295400"/>
            <a:ext cx="38100" cy="2476500"/>
          </a:xfrm>
          <a:custGeom>
            <a:avLst/>
            <a:gdLst/>
            <a:ahLst/>
            <a:cxnLst/>
            <a:rect l="l" t="t" r="r" b="b"/>
            <a:pathLst>
              <a:path w="38100" h="2476500">
                <a:moveTo>
                  <a:pt x="38100" y="0"/>
                </a:moveTo>
                <a:lnTo>
                  <a:pt x="38100" y="0"/>
                </a:lnTo>
                <a:lnTo>
                  <a:pt x="38100" y="2476500"/>
                </a:lnTo>
                <a:lnTo>
                  <a:pt x="38100" y="2476500"/>
                </a:lnTo>
                <a:cubicBezTo>
                  <a:pt x="17072" y="2476500"/>
                  <a:pt x="0" y="2459428"/>
                  <a:pt x="0" y="2438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12" name="Shape 10"/>
          <p:cNvSpPr/>
          <p:nvPr/>
        </p:nvSpPr>
        <p:spPr>
          <a:xfrm>
            <a:off x="6553200" y="184308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13" name="Text 11"/>
          <p:cNvSpPr/>
          <p:nvPr/>
        </p:nvSpPr>
        <p:spPr>
          <a:xfrm>
            <a:off x="6689407" y="1976438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1E1E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15200" y="1976438"/>
            <a:ext cx="2514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Kullanım Rehberi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15200" y="2605088"/>
            <a:ext cx="42862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Adım adım kullanım talimatları, menü sistemi ve işlem adımları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4000500"/>
            <a:ext cx="5581650" cy="2476500"/>
          </a:xfrm>
          <a:custGeom>
            <a:avLst/>
            <a:gdLst/>
            <a:ahLst/>
            <a:cxnLst/>
            <a:rect l="l" t="t" r="r" b="b"/>
            <a:pathLst>
              <a:path w="5581650" h="2476500">
                <a:moveTo>
                  <a:pt x="38100" y="0"/>
                </a:moveTo>
                <a:lnTo>
                  <a:pt x="5467360" y="0"/>
                </a:lnTo>
                <a:cubicBezTo>
                  <a:pt x="5530480" y="0"/>
                  <a:pt x="5581650" y="51170"/>
                  <a:pt x="5581650" y="114290"/>
                </a:cubicBezTo>
                <a:lnTo>
                  <a:pt x="5581650" y="2362210"/>
                </a:lnTo>
                <a:cubicBezTo>
                  <a:pt x="5581650" y="2425330"/>
                  <a:pt x="5530480" y="2476500"/>
                  <a:pt x="5467360" y="2476500"/>
                </a:cubicBezTo>
                <a:lnTo>
                  <a:pt x="38100" y="2476500"/>
                </a:lnTo>
                <a:cubicBezTo>
                  <a:pt x="17072" y="2476500"/>
                  <a:pt x="0" y="2459428"/>
                  <a:pt x="0" y="2438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17" name="Shape 15"/>
          <p:cNvSpPr/>
          <p:nvPr/>
        </p:nvSpPr>
        <p:spPr>
          <a:xfrm>
            <a:off x="400050" y="4000500"/>
            <a:ext cx="38100" cy="2476500"/>
          </a:xfrm>
          <a:custGeom>
            <a:avLst/>
            <a:gdLst/>
            <a:ahLst/>
            <a:cxnLst/>
            <a:rect l="l" t="t" r="r" b="b"/>
            <a:pathLst>
              <a:path w="38100" h="2476500">
                <a:moveTo>
                  <a:pt x="38100" y="0"/>
                </a:moveTo>
                <a:lnTo>
                  <a:pt x="38100" y="0"/>
                </a:lnTo>
                <a:lnTo>
                  <a:pt x="38100" y="2476500"/>
                </a:lnTo>
                <a:lnTo>
                  <a:pt x="38100" y="2476500"/>
                </a:lnTo>
                <a:cubicBezTo>
                  <a:pt x="17072" y="2476500"/>
                  <a:pt x="0" y="2459428"/>
                  <a:pt x="0" y="2438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18" name="Shape 16"/>
          <p:cNvSpPr/>
          <p:nvPr/>
        </p:nvSpPr>
        <p:spPr>
          <a:xfrm>
            <a:off x="723900" y="454818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19" name="Text 17"/>
          <p:cNvSpPr/>
          <p:nvPr/>
        </p:nvSpPr>
        <p:spPr>
          <a:xfrm>
            <a:off x="860108" y="4681538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1E1E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485900" y="4681538"/>
            <a:ext cx="3733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Teknolojiler ve Kod Yapısı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85900" y="5310188"/>
            <a:ext cx="42862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Kullanılan teknolojiler, mimari ve kod yapısı analizi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29350" y="4000500"/>
            <a:ext cx="5581650" cy="2476500"/>
          </a:xfrm>
          <a:custGeom>
            <a:avLst/>
            <a:gdLst/>
            <a:ahLst/>
            <a:cxnLst/>
            <a:rect l="l" t="t" r="r" b="b"/>
            <a:pathLst>
              <a:path w="5581650" h="2476500">
                <a:moveTo>
                  <a:pt x="38100" y="0"/>
                </a:moveTo>
                <a:lnTo>
                  <a:pt x="5467360" y="0"/>
                </a:lnTo>
                <a:cubicBezTo>
                  <a:pt x="5530480" y="0"/>
                  <a:pt x="5581650" y="51170"/>
                  <a:pt x="5581650" y="114290"/>
                </a:cubicBezTo>
                <a:lnTo>
                  <a:pt x="5581650" y="2362210"/>
                </a:lnTo>
                <a:cubicBezTo>
                  <a:pt x="5581650" y="2425330"/>
                  <a:pt x="5530480" y="2476500"/>
                  <a:pt x="5467360" y="2476500"/>
                </a:cubicBezTo>
                <a:lnTo>
                  <a:pt x="38100" y="2476500"/>
                </a:lnTo>
                <a:cubicBezTo>
                  <a:pt x="17072" y="2476500"/>
                  <a:pt x="0" y="2459428"/>
                  <a:pt x="0" y="2438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23" name="Shape 21"/>
          <p:cNvSpPr/>
          <p:nvPr/>
        </p:nvSpPr>
        <p:spPr>
          <a:xfrm>
            <a:off x="6229350" y="4000500"/>
            <a:ext cx="38100" cy="2476500"/>
          </a:xfrm>
          <a:custGeom>
            <a:avLst/>
            <a:gdLst/>
            <a:ahLst/>
            <a:cxnLst/>
            <a:rect l="l" t="t" r="r" b="b"/>
            <a:pathLst>
              <a:path w="38100" h="2476500">
                <a:moveTo>
                  <a:pt x="38100" y="0"/>
                </a:moveTo>
                <a:lnTo>
                  <a:pt x="38100" y="0"/>
                </a:lnTo>
                <a:lnTo>
                  <a:pt x="38100" y="2476500"/>
                </a:lnTo>
                <a:lnTo>
                  <a:pt x="38100" y="2476500"/>
                </a:lnTo>
                <a:cubicBezTo>
                  <a:pt x="17072" y="2476500"/>
                  <a:pt x="0" y="2459428"/>
                  <a:pt x="0" y="2438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24" name="Shape 22"/>
          <p:cNvSpPr/>
          <p:nvPr/>
        </p:nvSpPr>
        <p:spPr>
          <a:xfrm>
            <a:off x="6553200" y="470296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25" name="Text 23"/>
          <p:cNvSpPr/>
          <p:nvPr/>
        </p:nvSpPr>
        <p:spPr>
          <a:xfrm>
            <a:off x="6689407" y="4836319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315200" y="4836319"/>
            <a:ext cx="3028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Kullanım Senaryoları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15200" y="5464969"/>
            <a:ext cx="4286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Gerçek dünya kullanım senaryoları ve sonuçlar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6b15b3ed2756dc8f7ee78d2ac9744e8251c3e81c.jpe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11944" r="11944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1E1E">
                  <a:alpha val="90000"/>
                </a:srgbClr>
              </a:gs>
              <a:gs pos="50000">
                <a:srgbClr val="1E1E1E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158603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5" name="Text 2"/>
          <p:cNvSpPr/>
          <p:nvPr/>
        </p:nvSpPr>
        <p:spPr>
          <a:xfrm>
            <a:off x="559594" y="2349103"/>
            <a:ext cx="571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52055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3149203"/>
            <a:ext cx="46291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Genel Bakış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235053"/>
            <a:ext cx="442912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Betiğin temel özellikleri ve amacı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Servis Yönetim Kontrol Paneli Nedir?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876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4" name="Shape 2"/>
          <p:cNvSpPr/>
          <p:nvPr/>
        </p:nvSpPr>
        <p:spPr>
          <a:xfrm>
            <a:off x="409575" y="11809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" name="Text 3"/>
          <p:cNvSpPr/>
          <p:nvPr/>
        </p:nvSpPr>
        <p:spPr>
          <a:xfrm>
            <a:off x="666750" y="1143000"/>
            <a:ext cx="5162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EC9B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Temel Amaç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600081"/>
            <a:ext cx="5419725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optimizedservicecontroltool.sh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, Linux sistemlerinde servis yönetimini kolaylaştırmak için geliştirilmiş profesyonel bir Bash betiğidir. Systemd servis yöneticisi ile entegre çalışarak, komut satırı üzerinden interaktif bir kontrol paneli sunar.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50292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8" name="Text 6"/>
          <p:cNvSpPr/>
          <p:nvPr/>
        </p:nvSpPr>
        <p:spPr>
          <a:xfrm>
            <a:off x="666750" y="4991219"/>
            <a:ext cx="5162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E9178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Hedef Kitle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1000" y="5448300"/>
            <a:ext cx="2609850" cy="457200"/>
          </a:xfrm>
          <a:custGeom>
            <a:avLst/>
            <a:gdLst/>
            <a:ahLst/>
            <a:cxnLst/>
            <a:rect l="l" t="t" r="r" b="b"/>
            <a:pathLst>
              <a:path w="2609850" h="457200">
                <a:moveTo>
                  <a:pt x="76202" y="0"/>
                </a:moveTo>
                <a:lnTo>
                  <a:pt x="2533648" y="0"/>
                </a:lnTo>
                <a:cubicBezTo>
                  <a:pt x="2575733" y="0"/>
                  <a:pt x="2609850" y="34117"/>
                  <a:pt x="2609850" y="76202"/>
                </a:cubicBezTo>
                <a:lnTo>
                  <a:pt x="2609850" y="380998"/>
                </a:lnTo>
                <a:cubicBezTo>
                  <a:pt x="2609850" y="423083"/>
                  <a:pt x="2575733" y="457200"/>
                  <a:pt x="25336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10" name="Shape 8"/>
          <p:cNvSpPr/>
          <p:nvPr/>
        </p:nvSpPr>
        <p:spPr>
          <a:xfrm>
            <a:off x="507206" y="55816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10579" y="190500"/>
                </a:lnTo>
                <a:cubicBezTo>
                  <a:pt x="97110" y="174650"/>
                  <a:pt x="89297" y="154223"/>
                  <a:pt x="89297" y="132606"/>
                </a:cubicBezTo>
                <a:lnTo>
                  <a:pt x="89297" y="121034"/>
                </a:lnTo>
                <a:cubicBezTo>
                  <a:pt x="89297" y="118318"/>
                  <a:pt x="89669" y="115639"/>
                  <a:pt x="90376" y="113109"/>
                </a:cubicBezTo>
                <a:lnTo>
                  <a:pt x="72293" y="113109"/>
                </a:lnTo>
                <a:close/>
                <a:moveTo>
                  <a:pt x="165683" y="181756"/>
                </a:moveTo>
                <a:lnTo>
                  <a:pt x="160734" y="184100"/>
                </a:lnTo>
                <a:lnTo>
                  <a:pt x="160734" y="114114"/>
                </a:lnTo>
                <a:lnTo>
                  <a:pt x="196453" y="126020"/>
                </a:lnTo>
                <a:lnTo>
                  <a:pt x="196453" y="133313"/>
                </a:lnTo>
                <a:cubicBezTo>
                  <a:pt x="196453" y="154074"/>
                  <a:pt x="184472" y="172938"/>
                  <a:pt x="165683" y="181794"/>
                </a:cubicBezTo>
                <a:close/>
                <a:moveTo>
                  <a:pt x="156976" y="96552"/>
                </a:moveTo>
                <a:lnTo>
                  <a:pt x="115305" y="110430"/>
                </a:lnTo>
                <a:cubicBezTo>
                  <a:pt x="110430" y="112068"/>
                  <a:pt x="107156" y="116607"/>
                  <a:pt x="107156" y="121741"/>
                </a:cubicBezTo>
                <a:lnTo>
                  <a:pt x="107156" y="133313"/>
                </a:lnTo>
                <a:cubicBezTo>
                  <a:pt x="107156" y="160995"/>
                  <a:pt x="123155" y="186184"/>
                  <a:pt x="148158" y="197941"/>
                </a:cubicBezTo>
                <a:lnTo>
                  <a:pt x="155042" y="201178"/>
                </a:lnTo>
                <a:cubicBezTo>
                  <a:pt x="156828" y="201997"/>
                  <a:pt x="158762" y="202443"/>
                  <a:pt x="160697" y="202443"/>
                </a:cubicBezTo>
                <a:cubicBezTo>
                  <a:pt x="162632" y="202443"/>
                  <a:pt x="164604" y="201997"/>
                  <a:pt x="166353" y="201178"/>
                </a:cubicBezTo>
                <a:lnTo>
                  <a:pt x="173236" y="197941"/>
                </a:lnTo>
                <a:cubicBezTo>
                  <a:pt x="198313" y="186147"/>
                  <a:pt x="214313" y="160958"/>
                  <a:pt x="214313" y="133276"/>
                </a:cubicBezTo>
                <a:lnTo>
                  <a:pt x="214313" y="121704"/>
                </a:lnTo>
                <a:cubicBezTo>
                  <a:pt x="214313" y="116570"/>
                  <a:pt x="211038" y="112030"/>
                  <a:pt x="206164" y="110393"/>
                </a:cubicBezTo>
                <a:lnTo>
                  <a:pt x="164492" y="96515"/>
                </a:lnTo>
                <a:cubicBezTo>
                  <a:pt x="162037" y="95696"/>
                  <a:pt x="159395" y="95696"/>
                  <a:pt x="156976" y="96515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1" name="Text 9"/>
          <p:cNvSpPr/>
          <p:nvPr/>
        </p:nvSpPr>
        <p:spPr>
          <a:xfrm>
            <a:off x="847725" y="5562600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Sistem Yöneticileri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105150" y="5448300"/>
            <a:ext cx="2609850" cy="457200"/>
          </a:xfrm>
          <a:custGeom>
            <a:avLst/>
            <a:gdLst/>
            <a:ahLst/>
            <a:cxnLst/>
            <a:rect l="l" t="t" r="r" b="b"/>
            <a:pathLst>
              <a:path w="2609850" h="457200">
                <a:moveTo>
                  <a:pt x="76202" y="0"/>
                </a:moveTo>
                <a:lnTo>
                  <a:pt x="2533648" y="0"/>
                </a:lnTo>
                <a:cubicBezTo>
                  <a:pt x="2575733" y="0"/>
                  <a:pt x="2609850" y="34117"/>
                  <a:pt x="2609850" y="76202"/>
                </a:cubicBezTo>
                <a:lnTo>
                  <a:pt x="2609850" y="380998"/>
                </a:lnTo>
                <a:cubicBezTo>
                  <a:pt x="2609850" y="423083"/>
                  <a:pt x="2575733" y="457200"/>
                  <a:pt x="25336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13" name="Shape 11"/>
          <p:cNvSpPr/>
          <p:nvPr/>
        </p:nvSpPr>
        <p:spPr>
          <a:xfrm>
            <a:off x="3255169" y="55816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14" name="Text 12"/>
          <p:cNvSpPr/>
          <p:nvPr/>
        </p:nvSpPr>
        <p:spPr>
          <a:xfrm>
            <a:off x="3571875" y="5562600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DevOps Mühendisleri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1000" y="6019800"/>
            <a:ext cx="2609850" cy="457200"/>
          </a:xfrm>
          <a:custGeom>
            <a:avLst/>
            <a:gdLst/>
            <a:ahLst/>
            <a:cxnLst/>
            <a:rect l="l" t="t" r="r" b="b"/>
            <a:pathLst>
              <a:path w="2609850" h="457200">
                <a:moveTo>
                  <a:pt x="76202" y="0"/>
                </a:moveTo>
                <a:lnTo>
                  <a:pt x="2533648" y="0"/>
                </a:lnTo>
                <a:cubicBezTo>
                  <a:pt x="2575733" y="0"/>
                  <a:pt x="2609850" y="34117"/>
                  <a:pt x="2609850" y="76202"/>
                </a:cubicBezTo>
                <a:lnTo>
                  <a:pt x="2609850" y="380998"/>
                </a:lnTo>
                <a:cubicBezTo>
                  <a:pt x="2609850" y="423083"/>
                  <a:pt x="2575733" y="457200"/>
                  <a:pt x="25336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16" name="Shape 14"/>
          <p:cNvSpPr/>
          <p:nvPr/>
        </p:nvSpPr>
        <p:spPr>
          <a:xfrm>
            <a:off x="507206" y="61531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17" name="Text 15"/>
          <p:cNvSpPr/>
          <p:nvPr/>
        </p:nvSpPr>
        <p:spPr>
          <a:xfrm>
            <a:off x="847725" y="6134100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Yazılım Geliştiriciler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105150" y="6019800"/>
            <a:ext cx="2609850" cy="457200"/>
          </a:xfrm>
          <a:custGeom>
            <a:avLst/>
            <a:gdLst/>
            <a:ahLst/>
            <a:cxnLst/>
            <a:rect l="l" t="t" r="r" b="b"/>
            <a:pathLst>
              <a:path w="2609850" h="457200">
                <a:moveTo>
                  <a:pt x="76202" y="0"/>
                </a:moveTo>
                <a:lnTo>
                  <a:pt x="2533648" y="0"/>
                </a:lnTo>
                <a:cubicBezTo>
                  <a:pt x="2575733" y="0"/>
                  <a:pt x="2609850" y="34117"/>
                  <a:pt x="2609850" y="76202"/>
                </a:cubicBezTo>
                <a:lnTo>
                  <a:pt x="2609850" y="380998"/>
                </a:lnTo>
                <a:cubicBezTo>
                  <a:pt x="2609850" y="423083"/>
                  <a:pt x="2575733" y="457200"/>
                  <a:pt x="25336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19" name="Shape 17"/>
          <p:cNvSpPr/>
          <p:nvPr/>
        </p:nvSpPr>
        <p:spPr>
          <a:xfrm>
            <a:off x="3231356" y="61531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20" name="Text 18"/>
          <p:cNvSpPr/>
          <p:nvPr/>
        </p:nvSpPr>
        <p:spPr>
          <a:xfrm>
            <a:off x="3571875" y="6134100"/>
            <a:ext cx="128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 Profesyonelleri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19800" y="1143000"/>
            <a:ext cx="5791200" cy="5334000"/>
          </a:xfrm>
          <a:custGeom>
            <a:avLst/>
            <a:gdLst/>
            <a:ahLst/>
            <a:cxnLst/>
            <a:rect l="l" t="t" r="r" b="b"/>
            <a:pathLst>
              <a:path w="5791200" h="5334000">
                <a:moveTo>
                  <a:pt x="114308" y="0"/>
                </a:moveTo>
                <a:lnTo>
                  <a:pt x="5676892" y="0"/>
                </a:lnTo>
                <a:cubicBezTo>
                  <a:pt x="5740023" y="0"/>
                  <a:pt x="5791200" y="51177"/>
                  <a:pt x="5791200" y="114308"/>
                </a:cubicBezTo>
                <a:lnTo>
                  <a:pt x="5791200" y="5219692"/>
                </a:lnTo>
                <a:cubicBezTo>
                  <a:pt x="5791200" y="5282823"/>
                  <a:pt x="5740023" y="5334000"/>
                  <a:pt x="5676892" y="5334000"/>
                </a:cubicBezTo>
                <a:lnTo>
                  <a:pt x="114308" y="5334000"/>
                </a:lnTo>
                <a:cubicBezTo>
                  <a:pt x="51177" y="5334000"/>
                  <a:pt x="0" y="5282823"/>
                  <a:pt x="0" y="5219692"/>
                </a:cubicBezTo>
                <a:lnTo>
                  <a:pt x="0" y="114308"/>
                </a:lnTo>
                <a:cubicBezTo>
                  <a:pt x="0" y="51177"/>
                  <a:pt x="51177" y="0"/>
                  <a:pt x="114308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22" name="Shape 20"/>
          <p:cNvSpPr/>
          <p:nvPr/>
        </p:nvSpPr>
        <p:spPr>
          <a:xfrm>
            <a:off x="6262688" y="140958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23" name="Text 21"/>
          <p:cNvSpPr/>
          <p:nvPr/>
        </p:nvSpPr>
        <p:spPr>
          <a:xfrm>
            <a:off x="6534150" y="1371600"/>
            <a:ext cx="5162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7AC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Ana İşlevler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48400" y="186678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7ACC">
              <a:alpha val="20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6393656" y="2000131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33933" y="13729"/>
                </a:moveTo>
                <a:cubicBezTo>
                  <a:pt x="29319" y="11199"/>
                  <a:pt x="23738" y="11311"/>
                  <a:pt x="19199" y="13990"/>
                </a:cubicBezTo>
                <a:cubicBezTo>
                  <a:pt x="14660" y="16669"/>
                  <a:pt x="11906" y="21543"/>
                  <a:pt x="11906" y="26789"/>
                </a:cubicBezTo>
                <a:lnTo>
                  <a:pt x="11906" y="163711"/>
                </a:lnTo>
                <a:cubicBezTo>
                  <a:pt x="11906" y="168957"/>
                  <a:pt x="14697" y="173831"/>
                  <a:pt x="19199" y="176510"/>
                </a:cubicBezTo>
                <a:cubicBezTo>
                  <a:pt x="23701" y="179189"/>
                  <a:pt x="29319" y="179301"/>
                  <a:pt x="33933" y="176771"/>
                </a:cubicBezTo>
                <a:lnTo>
                  <a:pt x="158948" y="108310"/>
                </a:lnTo>
                <a:cubicBezTo>
                  <a:pt x="163711" y="105705"/>
                  <a:pt x="166688" y="100682"/>
                  <a:pt x="166688" y="95250"/>
                </a:cubicBezTo>
                <a:cubicBezTo>
                  <a:pt x="166688" y="89818"/>
                  <a:pt x="163711" y="84795"/>
                  <a:pt x="158948" y="82190"/>
                </a:cubicBezTo>
                <a:lnTo>
                  <a:pt x="33933" y="13729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26" name="Text 24"/>
          <p:cNvSpPr/>
          <p:nvPr/>
        </p:nvSpPr>
        <p:spPr>
          <a:xfrm>
            <a:off x="6858000" y="1866781"/>
            <a:ext cx="3600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Servis Kontrolü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58000" y="2171581"/>
            <a:ext cx="3590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Başlatma, durdurma ve yeniden başlatma işlemleri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48400" y="314944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EC9B0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6381750" y="328279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7156" y="0"/>
                </a:moveTo>
                <a:cubicBezTo>
                  <a:pt x="107156" y="-6586"/>
                  <a:pt x="101836" y="-11906"/>
                  <a:pt x="95250" y="-11906"/>
                </a:cubicBezTo>
                <a:cubicBezTo>
                  <a:pt x="88664" y="-11906"/>
                  <a:pt x="83344" y="-6586"/>
                  <a:pt x="83344" y="0"/>
                </a:cubicBezTo>
                <a:lnTo>
                  <a:pt x="83344" y="95250"/>
                </a:lnTo>
                <a:cubicBezTo>
                  <a:pt x="83344" y="101836"/>
                  <a:pt x="88664" y="107156"/>
                  <a:pt x="95250" y="107156"/>
                </a:cubicBezTo>
                <a:cubicBezTo>
                  <a:pt x="101836" y="107156"/>
                  <a:pt x="107156" y="101836"/>
                  <a:pt x="107156" y="95250"/>
                </a:cubicBezTo>
                <a:lnTo>
                  <a:pt x="107156" y="0"/>
                </a:lnTo>
                <a:close/>
                <a:moveTo>
                  <a:pt x="54434" y="36612"/>
                </a:moveTo>
                <a:cubicBezTo>
                  <a:pt x="59829" y="32854"/>
                  <a:pt x="61131" y="25412"/>
                  <a:pt x="57373" y="20017"/>
                </a:cubicBezTo>
                <a:cubicBezTo>
                  <a:pt x="53615" y="14622"/>
                  <a:pt x="46174" y="13320"/>
                  <a:pt x="40779" y="17078"/>
                </a:cubicBezTo>
                <a:cubicBezTo>
                  <a:pt x="16148" y="34268"/>
                  <a:pt x="0" y="62880"/>
                  <a:pt x="0" y="95250"/>
                </a:cubicBezTo>
                <a:cubicBezTo>
                  <a:pt x="0" y="147861"/>
                  <a:pt x="42639" y="190500"/>
                  <a:pt x="95250" y="190500"/>
                </a:cubicBezTo>
                <a:cubicBezTo>
                  <a:pt x="147861" y="190500"/>
                  <a:pt x="190500" y="147861"/>
                  <a:pt x="190500" y="95250"/>
                </a:cubicBezTo>
                <a:cubicBezTo>
                  <a:pt x="190500" y="62880"/>
                  <a:pt x="174352" y="34268"/>
                  <a:pt x="149684" y="17078"/>
                </a:cubicBezTo>
                <a:cubicBezTo>
                  <a:pt x="144289" y="13320"/>
                  <a:pt x="136885" y="14622"/>
                  <a:pt x="133090" y="20017"/>
                </a:cubicBezTo>
                <a:cubicBezTo>
                  <a:pt x="129294" y="25412"/>
                  <a:pt x="130634" y="32817"/>
                  <a:pt x="136029" y="36612"/>
                </a:cubicBezTo>
                <a:cubicBezTo>
                  <a:pt x="154558" y="49560"/>
                  <a:pt x="166650" y="70991"/>
                  <a:pt x="166650" y="95250"/>
                </a:cubicBezTo>
                <a:cubicBezTo>
                  <a:pt x="166650" y="134689"/>
                  <a:pt x="134652" y="166688"/>
                  <a:pt x="95213" y="166688"/>
                </a:cubicBezTo>
                <a:cubicBezTo>
                  <a:pt x="55773" y="166688"/>
                  <a:pt x="23812" y="134689"/>
                  <a:pt x="23812" y="95250"/>
                </a:cubicBezTo>
                <a:cubicBezTo>
                  <a:pt x="23812" y="70991"/>
                  <a:pt x="35905" y="49523"/>
                  <a:pt x="54434" y="36612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0" name="Text 28"/>
          <p:cNvSpPr/>
          <p:nvPr/>
        </p:nvSpPr>
        <p:spPr>
          <a:xfrm>
            <a:off x="6858000" y="3149443"/>
            <a:ext cx="2847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Başlangıç Yönetimi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58000" y="3454243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Sistem başlangıcına ekleme ve kaldırma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48400" y="443210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E9178">
              <a:alpha val="2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381750" y="456545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34" name="Text 32"/>
          <p:cNvSpPr/>
          <p:nvPr/>
        </p:nvSpPr>
        <p:spPr>
          <a:xfrm>
            <a:off x="6858000" y="4432102"/>
            <a:ext cx="2905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Durum İzleme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858000" y="4736902"/>
            <a:ext cx="2895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 durumu görüntüleme ve listeleme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248400" y="571476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7ACC">
              <a:alpha val="2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381750" y="584811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5468" y="8074"/>
                </a:moveTo>
                <a:cubicBezTo>
                  <a:pt x="167320" y="-74"/>
                  <a:pt x="154149" y="-74"/>
                  <a:pt x="146000" y="8074"/>
                </a:cubicBezTo>
                <a:lnTo>
                  <a:pt x="136922" y="17152"/>
                </a:lnTo>
                <a:lnTo>
                  <a:pt x="173348" y="53578"/>
                </a:lnTo>
                <a:lnTo>
                  <a:pt x="182426" y="44500"/>
                </a:lnTo>
                <a:cubicBezTo>
                  <a:pt x="190574" y="36351"/>
                  <a:pt x="190574" y="23180"/>
                  <a:pt x="182426" y="15032"/>
                </a:cubicBezTo>
                <a:lnTo>
                  <a:pt x="175468" y="8074"/>
                </a:lnTo>
                <a:close/>
                <a:moveTo>
                  <a:pt x="64145" y="89929"/>
                </a:moveTo>
                <a:cubicBezTo>
                  <a:pt x="61875" y="92199"/>
                  <a:pt x="60127" y="94990"/>
                  <a:pt x="59122" y="98078"/>
                </a:cubicBezTo>
                <a:lnTo>
                  <a:pt x="48109" y="131118"/>
                </a:lnTo>
                <a:cubicBezTo>
                  <a:pt x="47030" y="134317"/>
                  <a:pt x="47885" y="137852"/>
                  <a:pt x="50267" y="140271"/>
                </a:cubicBezTo>
                <a:cubicBezTo>
                  <a:pt x="52648" y="142689"/>
                  <a:pt x="56183" y="143508"/>
                  <a:pt x="59420" y="142429"/>
                </a:cubicBezTo>
                <a:lnTo>
                  <a:pt x="92459" y="131415"/>
                </a:lnTo>
                <a:cubicBezTo>
                  <a:pt x="95510" y="130411"/>
                  <a:pt x="98301" y="128662"/>
                  <a:pt x="100608" y="126392"/>
                </a:cubicBezTo>
                <a:lnTo>
                  <a:pt x="160734" y="66191"/>
                </a:lnTo>
                <a:lnTo>
                  <a:pt x="124309" y="29766"/>
                </a:lnTo>
                <a:lnTo>
                  <a:pt x="64145" y="89929"/>
                </a:lnTo>
                <a:close/>
                <a:moveTo>
                  <a:pt x="35719" y="23812"/>
                </a:moveTo>
                <a:cubicBezTo>
                  <a:pt x="15999" y="23812"/>
                  <a:pt x="0" y="39812"/>
                  <a:pt x="0" y="59531"/>
                </a:cubicBezTo>
                <a:lnTo>
                  <a:pt x="0" y="154781"/>
                </a:lnTo>
                <a:cubicBezTo>
                  <a:pt x="0" y="174501"/>
                  <a:pt x="15999" y="190500"/>
                  <a:pt x="35719" y="190500"/>
                </a:cubicBezTo>
                <a:lnTo>
                  <a:pt x="130969" y="190500"/>
                </a:lnTo>
                <a:cubicBezTo>
                  <a:pt x="150688" y="190500"/>
                  <a:pt x="166688" y="174501"/>
                  <a:pt x="166688" y="154781"/>
                </a:cubicBezTo>
                <a:lnTo>
                  <a:pt x="166688" y="119063"/>
                </a:lnTo>
                <a:cubicBezTo>
                  <a:pt x="166688" y="112477"/>
                  <a:pt x="161367" y="107156"/>
                  <a:pt x="154781" y="107156"/>
                </a:cubicBezTo>
                <a:cubicBezTo>
                  <a:pt x="148196" y="107156"/>
                  <a:pt x="142875" y="112477"/>
                  <a:pt x="142875" y="119063"/>
                </a:cubicBezTo>
                <a:lnTo>
                  <a:pt x="142875" y="154781"/>
                </a:lnTo>
                <a:cubicBezTo>
                  <a:pt x="142875" y="161367"/>
                  <a:pt x="137554" y="166688"/>
                  <a:pt x="130969" y="166688"/>
                </a:cubicBezTo>
                <a:lnTo>
                  <a:pt x="35719" y="166688"/>
                </a:lnTo>
                <a:cubicBezTo>
                  <a:pt x="29133" y="166688"/>
                  <a:pt x="23812" y="161367"/>
                  <a:pt x="23812" y="154781"/>
                </a:cubicBezTo>
                <a:lnTo>
                  <a:pt x="23812" y="59531"/>
                </a:lnTo>
                <a:cubicBezTo>
                  <a:pt x="23812" y="52946"/>
                  <a:pt x="29133" y="47625"/>
                  <a:pt x="35719" y="47625"/>
                </a:cubicBezTo>
                <a:lnTo>
                  <a:pt x="71438" y="47625"/>
                </a:lnTo>
                <a:cubicBezTo>
                  <a:pt x="78023" y="47625"/>
                  <a:pt x="83344" y="42304"/>
                  <a:pt x="83344" y="35719"/>
                </a:cubicBezTo>
                <a:cubicBezTo>
                  <a:pt x="83344" y="29133"/>
                  <a:pt x="78023" y="23812"/>
                  <a:pt x="71438" y="23812"/>
                </a:cubicBezTo>
                <a:lnTo>
                  <a:pt x="35719" y="23812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38" name="Text 36"/>
          <p:cNvSpPr/>
          <p:nvPr/>
        </p:nvSpPr>
        <p:spPr>
          <a:xfrm>
            <a:off x="6858000" y="5714763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Yapılandırma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858000" y="6019563"/>
            <a:ext cx="2733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 dosyalarını düzenleme yeteneği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Temel Özellikler ve Yetenekler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876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1123950"/>
            <a:ext cx="2743200" cy="2590800"/>
          </a:xfrm>
          <a:custGeom>
            <a:avLst/>
            <a:gdLst/>
            <a:ahLst/>
            <a:cxnLst/>
            <a:rect l="l" t="t" r="r" b="b"/>
            <a:pathLst>
              <a:path w="2743200" h="25908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2476494"/>
                </a:lnTo>
                <a:cubicBezTo>
                  <a:pt x="2743200" y="2539623"/>
                  <a:pt x="2692023" y="2590800"/>
                  <a:pt x="2628894" y="2590800"/>
                </a:cubicBezTo>
                <a:lnTo>
                  <a:pt x="114306" y="2590800"/>
                </a:lnTo>
                <a:cubicBezTo>
                  <a:pt x="51177" y="2590800"/>
                  <a:pt x="0" y="2539623"/>
                  <a:pt x="0" y="24764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12395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6" name="Shape 4"/>
          <p:cNvSpPr/>
          <p:nvPr/>
        </p:nvSpPr>
        <p:spPr>
          <a:xfrm>
            <a:off x="571500" y="1333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EC9B0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16756" y="14668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33933" y="13729"/>
                </a:moveTo>
                <a:cubicBezTo>
                  <a:pt x="29319" y="11199"/>
                  <a:pt x="23738" y="11311"/>
                  <a:pt x="19199" y="13990"/>
                </a:cubicBezTo>
                <a:cubicBezTo>
                  <a:pt x="14660" y="16669"/>
                  <a:pt x="11906" y="21543"/>
                  <a:pt x="11906" y="26789"/>
                </a:cubicBezTo>
                <a:lnTo>
                  <a:pt x="11906" y="163711"/>
                </a:lnTo>
                <a:cubicBezTo>
                  <a:pt x="11906" y="168957"/>
                  <a:pt x="14697" y="173831"/>
                  <a:pt x="19199" y="176510"/>
                </a:cubicBezTo>
                <a:cubicBezTo>
                  <a:pt x="23701" y="179189"/>
                  <a:pt x="29319" y="179301"/>
                  <a:pt x="33933" y="176771"/>
                </a:cubicBezTo>
                <a:lnTo>
                  <a:pt x="158948" y="108310"/>
                </a:lnTo>
                <a:cubicBezTo>
                  <a:pt x="163711" y="105705"/>
                  <a:pt x="166688" y="100682"/>
                  <a:pt x="166688" y="95250"/>
                </a:cubicBezTo>
                <a:cubicBezTo>
                  <a:pt x="166688" y="89818"/>
                  <a:pt x="163711" y="84795"/>
                  <a:pt x="158948" y="82190"/>
                </a:cubicBezTo>
                <a:lnTo>
                  <a:pt x="33933" y="13729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8" name="Text 6"/>
          <p:cNvSpPr/>
          <p:nvPr/>
        </p:nvSpPr>
        <p:spPr>
          <a:xfrm>
            <a:off x="1143000" y="1428750"/>
            <a:ext cx="76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1. Start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905000"/>
            <a:ext cx="24384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Servisleri güvenli bir şekilde başlatır. systemctl start komutunu kullanarak servisin aktif hale getirilmesini sağlar.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" y="3181350"/>
            <a:ext cx="2362200" cy="342900"/>
          </a:xfrm>
          <a:custGeom>
            <a:avLst/>
            <a:gdLst/>
            <a:ahLst/>
            <a:cxnLst/>
            <a:rect l="l" t="t" r="r" b="b"/>
            <a:pathLst>
              <a:path w="2362200" h="342900">
                <a:moveTo>
                  <a:pt x="38100" y="0"/>
                </a:moveTo>
                <a:lnTo>
                  <a:pt x="2324100" y="0"/>
                </a:lnTo>
                <a:cubicBezTo>
                  <a:pt x="2345142" y="0"/>
                  <a:pt x="2362200" y="17058"/>
                  <a:pt x="2362200" y="38100"/>
                </a:cubicBezTo>
                <a:lnTo>
                  <a:pt x="2362200" y="304800"/>
                </a:lnTo>
                <a:cubicBezTo>
                  <a:pt x="2362200" y="325842"/>
                  <a:pt x="2345142" y="342900"/>
                  <a:pt x="232410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1" name="Text 9"/>
          <p:cNvSpPr/>
          <p:nvPr/>
        </p:nvSpPr>
        <p:spPr>
          <a:xfrm>
            <a:off x="571500" y="3181350"/>
            <a:ext cx="242887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 start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76600" y="1123950"/>
            <a:ext cx="2743200" cy="2590800"/>
          </a:xfrm>
          <a:custGeom>
            <a:avLst/>
            <a:gdLst/>
            <a:ahLst/>
            <a:cxnLst/>
            <a:rect l="l" t="t" r="r" b="b"/>
            <a:pathLst>
              <a:path w="2743200" h="25908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2476494"/>
                </a:lnTo>
                <a:cubicBezTo>
                  <a:pt x="2743200" y="2539623"/>
                  <a:pt x="2692023" y="2590800"/>
                  <a:pt x="2628894" y="2590800"/>
                </a:cubicBezTo>
                <a:lnTo>
                  <a:pt x="114306" y="2590800"/>
                </a:lnTo>
                <a:cubicBezTo>
                  <a:pt x="51177" y="2590800"/>
                  <a:pt x="0" y="2539623"/>
                  <a:pt x="0" y="24764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13" name="Shape 11"/>
          <p:cNvSpPr/>
          <p:nvPr/>
        </p:nvSpPr>
        <p:spPr>
          <a:xfrm>
            <a:off x="3276600" y="112395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14" name="Shape 12"/>
          <p:cNvSpPr/>
          <p:nvPr/>
        </p:nvSpPr>
        <p:spPr>
          <a:xfrm>
            <a:off x="3467100" y="1333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E9178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3612356" y="14668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lnTo>
                  <a:pt x="142875" y="11906"/>
                </a:lnTo>
                <a:cubicBezTo>
                  <a:pt x="156009" y="11906"/>
                  <a:pt x="166688" y="22585"/>
                  <a:pt x="166688" y="35719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16" name="Text 14"/>
          <p:cNvSpPr/>
          <p:nvPr/>
        </p:nvSpPr>
        <p:spPr>
          <a:xfrm>
            <a:off x="4038600" y="1428750"/>
            <a:ext cx="733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2. Stop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467100" y="1905000"/>
            <a:ext cx="24384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Çalışan servisleri düzgün bir şekilde durdurur. Veri kaybını önlemek için graceful shutdown gerçekleştirir.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467100" y="3181350"/>
            <a:ext cx="2362200" cy="342900"/>
          </a:xfrm>
          <a:custGeom>
            <a:avLst/>
            <a:gdLst/>
            <a:ahLst/>
            <a:cxnLst/>
            <a:rect l="l" t="t" r="r" b="b"/>
            <a:pathLst>
              <a:path w="2362200" h="342900">
                <a:moveTo>
                  <a:pt x="38100" y="0"/>
                </a:moveTo>
                <a:lnTo>
                  <a:pt x="2324100" y="0"/>
                </a:lnTo>
                <a:cubicBezTo>
                  <a:pt x="2345142" y="0"/>
                  <a:pt x="2362200" y="17058"/>
                  <a:pt x="2362200" y="38100"/>
                </a:cubicBezTo>
                <a:lnTo>
                  <a:pt x="2362200" y="304800"/>
                </a:lnTo>
                <a:cubicBezTo>
                  <a:pt x="2362200" y="325842"/>
                  <a:pt x="2345142" y="342900"/>
                  <a:pt x="232410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9" name="Text 17"/>
          <p:cNvSpPr/>
          <p:nvPr/>
        </p:nvSpPr>
        <p:spPr>
          <a:xfrm>
            <a:off x="3467100" y="3181350"/>
            <a:ext cx="242887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 stop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72200" y="1123950"/>
            <a:ext cx="2743200" cy="2590800"/>
          </a:xfrm>
          <a:custGeom>
            <a:avLst/>
            <a:gdLst/>
            <a:ahLst/>
            <a:cxnLst/>
            <a:rect l="l" t="t" r="r" b="b"/>
            <a:pathLst>
              <a:path w="2743200" h="25908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2476494"/>
                </a:lnTo>
                <a:cubicBezTo>
                  <a:pt x="2743200" y="2539623"/>
                  <a:pt x="2692023" y="2590800"/>
                  <a:pt x="2628894" y="2590800"/>
                </a:cubicBezTo>
                <a:lnTo>
                  <a:pt x="114306" y="2590800"/>
                </a:lnTo>
                <a:cubicBezTo>
                  <a:pt x="51177" y="2590800"/>
                  <a:pt x="0" y="2539623"/>
                  <a:pt x="0" y="24764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21" name="Shape 19"/>
          <p:cNvSpPr/>
          <p:nvPr/>
        </p:nvSpPr>
        <p:spPr>
          <a:xfrm>
            <a:off x="6172200" y="112395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22" name="Shape 20"/>
          <p:cNvSpPr/>
          <p:nvPr/>
        </p:nvSpPr>
        <p:spPr>
          <a:xfrm>
            <a:off x="6362700" y="1333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7ACC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496050" y="14668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2483" y="27794"/>
                </a:moveTo>
                <a:lnTo>
                  <a:pt x="166688" y="31775"/>
                </a:lnTo>
                <a:lnTo>
                  <a:pt x="166688" y="11906"/>
                </a:lnTo>
                <a:cubicBezTo>
                  <a:pt x="166688" y="5321"/>
                  <a:pt x="172008" y="0"/>
                  <a:pt x="178594" y="0"/>
                </a:cubicBezTo>
                <a:cubicBezTo>
                  <a:pt x="185179" y="0"/>
                  <a:pt x="190500" y="5321"/>
                  <a:pt x="190500" y="11906"/>
                </a:cubicBezTo>
                <a:lnTo>
                  <a:pt x="190500" y="59531"/>
                </a:lnTo>
                <a:cubicBezTo>
                  <a:pt x="190500" y="66117"/>
                  <a:pt x="185179" y="71438"/>
                  <a:pt x="178594" y="71438"/>
                </a:cubicBezTo>
                <a:lnTo>
                  <a:pt x="130969" y="71438"/>
                </a:lnTo>
                <a:cubicBezTo>
                  <a:pt x="124383" y="71438"/>
                  <a:pt x="119063" y="66117"/>
                  <a:pt x="119063" y="59531"/>
                </a:cubicBezTo>
                <a:cubicBezTo>
                  <a:pt x="119063" y="52946"/>
                  <a:pt x="124383" y="47625"/>
                  <a:pt x="130969" y="47625"/>
                </a:cubicBezTo>
                <a:lnTo>
                  <a:pt x="148791" y="47625"/>
                </a:lnTo>
                <a:lnTo>
                  <a:pt x="145963" y="44946"/>
                </a:lnTo>
                <a:cubicBezTo>
                  <a:pt x="145889" y="44872"/>
                  <a:pt x="145814" y="44797"/>
                  <a:pt x="145740" y="44723"/>
                </a:cubicBezTo>
                <a:cubicBezTo>
                  <a:pt x="117835" y="16818"/>
                  <a:pt x="72628" y="16818"/>
                  <a:pt x="44723" y="44723"/>
                </a:cubicBezTo>
                <a:cubicBezTo>
                  <a:pt x="16818" y="72628"/>
                  <a:pt x="16818" y="117835"/>
                  <a:pt x="44723" y="145740"/>
                </a:cubicBezTo>
                <a:cubicBezTo>
                  <a:pt x="72628" y="173645"/>
                  <a:pt x="117835" y="173645"/>
                  <a:pt x="145740" y="145740"/>
                </a:cubicBezTo>
                <a:cubicBezTo>
                  <a:pt x="148791" y="142689"/>
                  <a:pt x="151507" y="139452"/>
                  <a:pt x="153888" y="136029"/>
                </a:cubicBezTo>
                <a:cubicBezTo>
                  <a:pt x="157646" y="130634"/>
                  <a:pt x="165088" y="129332"/>
                  <a:pt x="170483" y="133090"/>
                </a:cubicBezTo>
                <a:cubicBezTo>
                  <a:pt x="175878" y="136847"/>
                  <a:pt x="177180" y="144289"/>
                  <a:pt x="173422" y="149684"/>
                </a:cubicBezTo>
                <a:cubicBezTo>
                  <a:pt x="170259" y="154223"/>
                  <a:pt x="166650" y="158539"/>
                  <a:pt x="162595" y="162595"/>
                </a:cubicBezTo>
                <a:cubicBezTo>
                  <a:pt x="125388" y="199802"/>
                  <a:pt x="65075" y="199802"/>
                  <a:pt x="27905" y="162595"/>
                </a:cubicBezTo>
                <a:cubicBezTo>
                  <a:pt x="-9265" y="125388"/>
                  <a:pt x="-9302" y="65112"/>
                  <a:pt x="27905" y="27905"/>
                </a:cubicBezTo>
                <a:cubicBezTo>
                  <a:pt x="65075" y="-9265"/>
                  <a:pt x="125276" y="-9302"/>
                  <a:pt x="162483" y="27794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24" name="Text 22"/>
          <p:cNvSpPr/>
          <p:nvPr/>
        </p:nvSpPr>
        <p:spPr>
          <a:xfrm>
            <a:off x="6934200" y="1428750"/>
            <a:ext cx="99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3. Restart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62700" y="1905000"/>
            <a:ext cx="24384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Servisleri yeniden başlatır. Yapılandırma değişikliklerinin etkin olması için kullanılır.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62700" y="3181350"/>
            <a:ext cx="2362200" cy="342900"/>
          </a:xfrm>
          <a:custGeom>
            <a:avLst/>
            <a:gdLst/>
            <a:ahLst/>
            <a:cxnLst/>
            <a:rect l="l" t="t" r="r" b="b"/>
            <a:pathLst>
              <a:path w="2362200" h="342900">
                <a:moveTo>
                  <a:pt x="38100" y="0"/>
                </a:moveTo>
                <a:lnTo>
                  <a:pt x="2324100" y="0"/>
                </a:lnTo>
                <a:cubicBezTo>
                  <a:pt x="2345142" y="0"/>
                  <a:pt x="2362200" y="17058"/>
                  <a:pt x="2362200" y="38100"/>
                </a:cubicBezTo>
                <a:lnTo>
                  <a:pt x="2362200" y="304800"/>
                </a:lnTo>
                <a:cubicBezTo>
                  <a:pt x="2362200" y="325842"/>
                  <a:pt x="2345142" y="342900"/>
                  <a:pt x="232410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7" name="Text 25"/>
          <p:cNvSpPr/>
          <p:nvPr/>
        </p:nvSpPr>
        <p:spPr>
          <a:xfrm>
            <a:off x="6362700" y="3181350"/>
            <a:ext cx="242887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 restart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067800" y="1123950"/>
            <a:ext cx="2743200" cy="2590800"/>
          </a:xfrm>
          <a:custGeom>
            <a:avLst/>
            <a:gdLst/>
            <a:ahLst/>
            <a:cxnLst/>
            <a:rect l="l" t="t" r="r" b="b"/>
            <a:pathLst>
              <a:path w="2743200" h="25908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2476494"/>
                </a:lnTo>
                <a:cubicBezTo>
                  <a:pt x="2743200" y="2539623"/>
                  <a:pt x="2692023" y="2590800"/>
                  <a:pt x="2628894" y="2590800"/>
                </a:cubicBezTo>
                <a:lnTo>
                  <a:pt x="114306" y="2590800"/>
                </a:lnTo>
                <a:cubicBezTo>
                  <a:pt x="51177" y="2590800"/>
                  <a:pt x="0" y="2539623"/>
                  <a:pt x="0" y="24764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29" name="Shape 27"/>
          <p:cNvSpPr/>
          <p:nvPr/>
        </p:nvSpPr>
        <p:spPr>
          <a:xfrm>
            <a:off x="9067800" y="112395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0" name="Shape 28"/>
          <p:cNvSpPr/>
          <p:nvPr/>
        </p:nvSpPr>
        <p:spPr>
          <a:xfrm>
            <a:off x="9258300" y="1333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EC9B0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9391650" y="14668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2" name="Text 30"/>
          <p:cNvSpPr/>
          <p:nvPr/>
        </p:nvSpPr>
        <p:spPr>
          <a:xfrm>
            <a:off x="9829800" y="1428750"/>
            <a:ext cx="96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4. Enable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258300" y="1905000"/>
            <a:ext cx="24384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Servisi sistem başlangıcına ekler. Sunucu yeniden başlatıldığında otomatik olarak çalışmasını sağlar.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258300" y="3181350"/>
            <a:ext cx="2362200" cy="342900"/>
          </a:xfrm>
          <a:custGeom>
            <a:avLst/>
            <a:gdLst/>
            <a:ahLst/>
            <a:cxnLst/>
            <a:rect l="l" t="t" r="r" b="b"/>
            <a:pathLst>
              <a:path w="2362200" h="342900">
                <a:moveTo>
                  <a:pt x="38100" y="0"/>
                </a:moveTo>
                <a:lnTo>
                  <a:pt x="2324100" y="0"/>
                </a:lnTo>
                <a:cubicBezTo>
                  <a:pt x="2345142" y="0"/>
                  <a:pt x="2362200" y="17058"/>
                  <a:pt x="2362200" y="38100"/>
                </a:cubicBezTo>
                <a:lnTo>
                  <a:pt x="2362200" y="304800"/>
                </a:lnTo>
                <a:cubicBezTo>
                  <a:pt x="2362200" y="325842"/>
                  <a:pt x="2345142" y="342900"/>
                  <a:pt x="232410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5" name="Text 33"/>
          <p:cNvSpPr/>
          <p:nvPr/>
        </p:nvSpPr>
        <p:spPr>
          <a:xfrm>
            <a:off x="9258300" y="3181350"/>
            <a:ext cx="242887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 enable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81000" y="3886200"/>
            <a:ext cx="2743200" cy="2590800"/>
          </a:xfrm>
          <a:custGeom>
            <a:avLst/>
            <a:gdLst/>
            <a:ahLst/>
            <a:cxnLst/>
            <a:rect l="l" t="t" r="r" b="b"/>
            <a:pathLst>
              <a:path w="2743200" h="25908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2476494"/>
                </a:lnTo>
                <a:cubicBezTo>
                  <a:pt x="2743200" y="2539623"/>
                  <a:pt x="2692023" y="2590800"/>
                  <a:pt x="2628894" y="2590800"/>
                </a:cubicBezTo>
                <a:lnTo>
                  <a:pt x="114306" y="2590800"/>
                </a:lnTo>
                <a:cubicBezTo>
                  <a:pt x="51177" y="2590800"/>
                  <a:pt x="0" y="2539623"/>
                  <a:pt x="0" y="24764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37" name="Shape 35"/>
          <p:cNvSpPr/>
          <p:nvPr/>
        </p:nvSpPr>
        <p:spPr>
          <a:xfrm>
            <a:off x="381000" y="388620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38" name="Shape 36"/>
          <p:cNvSpPr/>
          <p:nvPr/>
        </p:nvSpPr>
        <p:spPr>
          <a:xfrm>
            <a:off x="571500" y="4095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E9178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704850" y="4229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2136" y="62136"/>
                </a:moveTo>
                <a:cubicBezTo>
                  <a:pt x="65633" y="58638"/>
                  <a:pt x="71289" y="58638"/>
                  <a:pt x="74749" y="62136"/>
                </a:cubicBezTo>
                <a:lnTo>
                  <a:pt x="95213" y="82600"/>
                </a:lnTo>
                <a:lnTo>
                  <a:pt x="115677" y="62136"/>
                </a:lnTo>
                <a:cubicBezTo>
                  <a:pt x="119174" y="58638"/>
                  <a:pt x="124830" y="58638"/>
                  <a:pt x="128290" y="62136"/>
                </a:cubicBezTo>
                <a:cubicBezTo>
                  <a:pt x="131750" y="65633"/>
                  <a:pt x="131787" y="71289"/>
                  <a:pt x="128290" y="74749"/>
                </a:cubicBezTo>
                <a:lnTo>
                  <a:pt x="107826" y="95213"/>
                </a:lnTo>
                <a:lnTo>
                  <a:pt x="128290" y="115677"/>
                </a:lnTo>
                <a:cubicBezTo>
                  <a:pt x="131787" y="119174"/>
                  <a:pt x="131787" y="124830"/>
                  <a:pt x="128290" y="128290"/>
                </a:cubicBezTo>
                <a:cubicBezTo>
                  <a:pt x="124792" y="131750"/>
                  <a:pt x="119137" y="131787"/>
                  <a:pt x="115677" y="128290"/>
                </a:cubicBezTo>
                <a:lnTo>
                  <a:pt x="95213" y="107826"/>
                </a:lnTo>
                <a:lnTo>
                  <a:pt x="74749" y="128290"/>
                </a:lnTo>
                <a:cubicBezTo>
                  <a:pt x="71251" y="131787"/>
                  <a:pt x="65596" y="131787"/>
                  <a:pt x="62136" y="128290"/>
                </a:cubicBezTo>
                <a:cubicBezTo>
                  <a:pt x="58675" y="124792"/>
                  <a:pt x="58638" y="119137"/>
                  <a:pt x="62136" y="115677"/>
                </a:cubicBezTo>
                <a:lnTo>
                  <a:pt x="82600" y="95213"/>
                </a:lnTo>
                <a:lnTo>
                  <a:pt x="62136" y="74749"/>
                </a:lnTo>
                <a:cubicBezTo>
                  <a:pt x="58638" y="71251"/>
                  <a:pt x="58638" y="65596"/>
                  <a:pt x="62136" y="62136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40" name="Text 38"/>
          <p:cNvSpPr/>
          <p:nvPr/>
        </p:nvSpPr>
        <p:spPr>
          <a:xfrm>
            <a:off x="1143000" y="4191000"/>
            <a:ext cx="100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5. Disable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71500" y="4667250"/>
            <a:ext cx="24384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Servisi sistem başlangıcından kaldırır. Gereksiz servislerin otomatik çalışmasını engeller.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71500" y="5943600"/>
            <a:ext cx="2362200" cy="342900"/>
          </a:xfrm>
          <a:custGeom>
            <a:avLst/>
            <a:gdLst/>
            <a:ahLst/>
            <a:cxnLst/>
            <a:rect l="l" t="t" r="r" b="b"/>
            <a:pathLst>
              <a:path w="2362200" h="342900">
                <a:moveTo>
                  <a:pt x="38100" y="0"/>
                </a:moveTo>
                <a:lnTo>
                  <a:pt x="2324100" y="0"/>
                </a:lnTo>
                <a:cubicBezTo>
                  <a:pt x="2345142" y="0"/>
                  <a:pt x="2362200" y="17058"/>
                  <a:pt x="2362200" y="38100"/>
                </a:cubicBezTo>
                <a:lnTo>
                  <a:pt x="2362200" y="304800"/>
                </a:lnTo>
                <a:cubicBezTo>
                  <a:pt x="2362200" y="325842"/>
                  <a:pt x="2345142" y="342900"/>
                  <a:pt x="232410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43" name="Text 41"/>
          <p:cNvSpPr/>
          <p:nvPr/>
        </p:nvSpPr>
        <p:spPr>
          <a:xfrm>
            <a:off x="571500" y="5943600"/>
            <a:ext cx="242887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 disable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276600" y="3886200"/>
            <a:ext cx="2743200" cy="2590800"/>
          </a:xfrm>
          <a:custGeom>
            <a:avLst/>
            <a:gdLst/>
            <a:ahLst/>
            <a:cxnLst/>
            <a:rect l="l" t="t" r="r" b="b"/>
            <a:pathLst>
              <a:path w="2743200" h="25908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2476494"/>
                </a:lnTo>
                <a:cubicBezTo>
                  <a:pt x="2743200" y="2539623"/>
                  <a:pt x="2692023" y="2590800"/>
                  <a:pt x="2628894" y="2590800"/>
                </a:cubicBezTo>
                <a:lnTo>
                  <a:pt x="114306" y="2590800"/>
                </a:lnTo>
                <a:cubicBezTo>
                  <a:pt x="51177" y="2590800"/>
                  <a:pt x="0" y="2539623"/>
                  <a:pt x="0" y="24764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45" name="Shape 43"/>
          <p:cNvSpPr/>
          <p:nvPr/>
        </p:nvSpPr>
        <p:spPr>
          <a:xfrm>
            <a:off x="3276600" y="388620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46" name="Shape 44"/>
          <p:cNvSpPr/>
          <p:nvPr/>
        </p:nvSpPr>
        <p:spPr>
          <a:xfrm>
            <a:off x="3467100" y="4095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7ACC">
              <a:alpha val="2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3600450" y="4229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48" name="Text 46"/>
          <p:cNvSpPr/>
          <p:nvPr/>
        </p:nvSpPr>
        <p:spPr>
          <a:xfrm>
            <a:off x="4038600" y="4191000"/>
            <a:ext cx="89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6. Status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3467100" y="4667250"/>
            <a:ext cx="24384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Servisin mevcut durumunu gösterir. Aktif/pasif durumu, son log kayıtları ve hata bilgilerini içerir.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467100" y="5943600"/>
            <a:ext cx="2362200" cy="342900"/>
          </a:xfrm>
          <a:custGeom>
            <a:avLst/>
            <a:gdLst/>
            <a:ahLst/>
            <a:cxnLst/>
            <a:rect l="l" t="t" r="r" b="b"/>
            <a:pathLst>
              <a:path w="2362200" h="342900">
                <a:moveTo>
                  <a:pt x="38100" y="0"/>
                </a:moveTo>
                <a:lnTo>
                  <a:pt x="2324100" y="0"/>
                </a:lnTo>
                <a:cubicBezTo>
                  <a:pt x="2345142" y="0"/>
                  <a:pt x="2362200" y="17058"/>
                  <a:pt x="2362200" y="38100"/>
                </a:cubicBezTo>
                <a:lnTo>
                  <a:pt x="2362200" y="304800"/>
                </a:lnTo>
                <a:cubicBezTo>
                  <a:pt x="2362200" y="325842"/>
                  <a:pt x="2345142" y="342900"/>
                  <a:pt x="232410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1" name="Text 49"/>
          <p:cNvSpPr/>
          <p:nvPr/>
        </p:nvSpPr>
        <p:spPr>
          <a:xfrm>
            <a:off x="3467100" y="5943600"/>
            <a:ext cx="242887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 status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172200" y="3886200"/>
            <a:ext cx="2743200" cy="2590800"/>
          </a:xfrm>
          <a:custGeom>
            <a:avLst/>
            <a:gdLst/>
            <a:ahLst/>
            <a:cxnLst/>
            <a:rect l="l" t="t" r="r" b="b"/>
            <a:pathLst>
              <a:path w="2743200" h="25908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2476494"/>
                </a:lnTo>
                <a:cubicBezTo>
                  <a:pt x="2743200" y="2539623"/>
                  <a:pt x="2692023" y="2590800"/>
                  <a:pt x="2628894" y="2590800"/>
                </a:cubicBezTo>
                <a:lnTo>
                  <a:pt x="114306" y="2590800"/>
                </a:lnTo>
                <a:cubicBezTo>
                  <a:pt x="51177" y="2590800"/>
                  <a:pt x="0" y="2539623"/>
                  <a:pt x="0" y="24764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53" name="Shape 51"/>
          <p:cNvSpPr/>
          <p:nvPr/>
        </p:nvSpPr>
        <p:spPr>
          <a:xfrm>
            <a:off x="6172200" y="388620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4" name="Shape 52"/>
          <p:cNvSpPr/>
          <p:nvPr/>
        </p:nvSpPr>
        <p:spPr>
          <a:xfrm>
            <a:off x="6362700" y="4095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EC9B0">
              <a:alpha val="20000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6496050" y="4229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5468" y="8074"/>
                </a:moveTo>
                <a:cubicBezTo>
                  <a:pt x="167320" y="-74"/>
                  <a:pt x="154149" y="-74"/>
                  <a:pt x="146000" y="8074"/>
                </a:cubicBezTo>
                <a:lnTo>
                  <a:pt x="136922" y="17152"/>
                </a:lnTo>
                <a:lnTo>
                  <a:pt x="173348" y="53578"/>
                </a:lnTo>
                <a:lnTo>
                  <a:pt x="182426" y="44500"/>
                </a:lnTo>
                <a:cubicBezTo>
                  <a:pt x="190574" y="36351"/>
                  <a:pt x="190574" y="23180"/>
                  <a:pt x="182426" y="15032"/>
                </a:cubicBezTo>
                <a:lnTo>
                  <a:pt x="175468" y="8074"/>
                </a:lnTo>
                <a:close/>
                <a:moveTo>
                  <a:pt x="64145" y="89929"/>
                </a:moveTo>
                <a:cubicBezTo>
                  <a:pt x="61875" y="92199"/>
                  <a:pt x="60127" y="94990"/>
                  <a:pt x="59122" y="98078"/>
                </a:cubicBezTo>
                <a:lnTo>
                  <a:pt x="48109" y="131118"/>
                </a:lnTo>
                <a:cubicBezTo>
                  <a:pt x="47030" y="134317"/>
                  <a:pt x="47885" y="137852"/>
                  <a:pt x="50267" y="140271"/>
                </a:cubicBezTo>
                <a:cubicBezTo>
                  <a:pt x="52648" y="142689"/>
                  <a:pt x="56183" y="143508"/>
                  <a:pt x="59420" y="142429"/>
                </a:cubicBezTo>
                <a:lnTo>
                  <a:pt x="92459" y="131415"/>
                </a:lnTo>
                <a:cubicBezTo>
                  <a:pt x="95510" y="130411"/>
                  <a:pt x="98301" y="128662"/>
                  <a:pt x="100608" y="126392"/>
                </a:cubicBezTo>
                <a:lnTo>
                  <a:pt x="160734" y="66191"/>
                </a:lnTo>
                <a:lnTo>
                  <a:pt x="124309" y="29766"/>
                </a:lnTo>
                <a:lnTo>
                  <a:pt x="64145" y="89929"/>
                </a:lnTo>
                <a:close/>
                <a:moveTo>
                  <a:pt x="35719" y="23812"/>
                </a:moveTo>
                <a:cubicBezTo>
                  <a:pt x="15999" y="23812"/>
                  <a:pt x="0" y="39812"/>
                  <a:pt x="0" y="59531"/>
                </a:cubicBezTo>
                <a:lnTo>
                  <a:pt x="0" y="154781"/>
                </a:lnTo>
                <a:cubicBezTo>
                  <a:pt x="0" y="174501"/>
                  <a:pt x="15999" y="190500"/>
                  <a:pt x="35719" y="190500"/>
                </a:cubicBezTo>
                <a:lnTo>
                  <a:pt x="130969" y="190500"/>
                </a:lnTo>
                <a:cubicBezTo>
                  <a:pt x="150688" y="190500"/>
                  <a:pt x="166688" y="174501"/>
                  <a:pt x="166688" y="154781"/>
                </a:cubicBezTo>
                <a:lnTo>
                  <a:pt x="166688" y="119063"/>
                </a:lnTo>
                <a:cubicBezTo>
                  <a:pt x="166688" y="112477"/>
                  <a:pt x="161367" y="107156"/>
                  <a:pt x="154781" y="107156"/>
                </a:cubicBezTo>
                <a:cubicBezTo>
                  <a:pt x="148196" y="107156"/>
                  <a:pt x="142875" y="112477"/>
                  <a:pt x="142875" y="119063"/>
                </a:cubicBezTo>
                <a:lnTo>
                  <a:pt x="142875" y="154781"/>
                </a:lnTo>
                <a:cubicBezTo>
                  <a:pt x="142875" y="161367"/>
                  <a:pt x="137554" y="166688"/>
                  <a:pt x="130969" y="166688"/>
                </a:cubicBezTo>
                <a:lnTo>
                  <a:pt x="35719" y="166688"/>
                </a:lnTo>
                <a:cubicBezTo>
                  <a:pt x="29133" y="166688"/>
                  <a:pt x="23812" y="161367"/>
                  <a:pt x="23812" y="154781"/>
                </a:cubicBezTo>
                <a:lnTo>
                  <a:pt x="23812" y="59531"/>
                </a:lnTo>
                <a:cubicBezTo>
                  <a:pt x="23812" y="52946"/>
                  <a:pt x="29133" y="47625"/>
                  <a:pt x="35719" y="47625"/>
                </a:cubicBezTo>
                <a:lnTo>
                  <a:pt x="71438" y="47625"/>
                </a:lnTo>
                <a:cubicBezTo>
                  <a:pt x="78023" y="47625"/>
                  <a:pt x="83344" y="42304"/>
                  <a:pt x="83344" y="35719"/>
                </a:cubicBezTo>
                <a:cubicBezTo>
                  <a:pt x="83344" y="29133"/>
                  <a:pt x="78023" y="23812"/>
                  <a:pt x="71438" y="23812"/>
                </a:cubicBezTo>
                <a:lnTo>
                  <a:pt x="35719" y="23812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6" name="Text 54"/>
          <p:cNvSpPr/>
          <p:nvPr/>
        </p:nvSpPr>
        <p:spPr>
          <a:xfrm>
            <a:off x="6934200" y="4191000"/>
            <a:ext cx="676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7. Edit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362700" y="4667250"/>
            <a:ext cx="24384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 yapılandırma dosyalarını düzenler. systemctl edit komutu ile güvenli düzenleme sağlar.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62700" y="5943600"/>
            <a:ext cx="2362200" cy="342900"/>
          </a:xfrm>
          <a:custGeom>
            <a:avLst/>
            <a:gdLst/>
            <a:ahLst/>
            <a:cxnLst/>
            <a:rect l="l" t="t" r="r" b="b"/>
            <a:pathLst>
              <a:path w="2362200" h="342900">
                <a:moveTo>
                  <a:pt x="38100" y="0"/>
                </a:moveTo>
                <a:lnTo>
                  <a:pt x="2324100" y="0"/>
                </a:lnTo>
                <a:cubicBezTo>
                  <a:pt x="2345142" y="0"/>
                  <a:pt x="2362200" y="17058"/>
                  <a:pt x="2362200" y="38100"/>
                </a:cubicBezTo>
                <a:lnTo>
                  <a:pt x="2362200" y="304800"/>
                </a:lnTo>
                <a:cubicBezTo>
                  <a:pt x="2362200" y="325842"/>
                  <a:pt x="2345142" y="342900"/>
                  <a:pt x="232410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9" name="Text 57"/>
          <p:cNvSpPr/>
          <p:nvPr/>
        </p:nvSpPr>
        <p:spPr>
          <a:xfrm>
            <a:off x="6362700" y="5943600"/>
            <a:ext cx="242887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 edit --full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9067800" y="3886200"/>
            <a:ext cx="2743200" cy="2590800"/>
          </a:xfrm>
          <a:custGeom>
            <a:avLst/>
            <a:gdLst/>
            <a:ahLst/>
            <a:cxnLst/>
            <a:rect l="l" t="t" r="r" b="b"/>
            <a:pathLst>
              <a:path w="2743200" h="25908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2476494"/>
                </a:lnTo>
                <a:cubicBezTo>
                  <a:pt x="2743200" y="2539623"/>
                  <a:pt x="2692023" y="2590800"/>
                  <a:pt x="2628894" y="2590800"/>
                </a:cubicBezTo>
                <a:lnTo>
                  <a:pt x="114306" y="2590800"/>
                </a:lnTo>
                <a:cubicBezTo>
                  <a:pt x="51177" y="2590800"/>
                  <a:pt x="0" y="2539623"/>
                  <a:pt x="0" y="24764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61" name="Shape 59"/>
          <p:cNvSpPr/>
          <p:nvPr/>
        </p:nvSpPr>
        <p:spPr>
          <a:xfrm>
            <a:off x="9067800" y="3886200"/>
            <a:ext cx="2743200" cy="38100"/>
          </a:xfrm>
          <a:custGeom>
            <a:avLst/>
            <a:gdLst/>
            <a:ahLst/>
            <a:cxnLst/>
            <a:rect l="l" t="t" r="r" b="b"/>
            <a:pathLst>
              <a:path w="2743200" h="38100">
                <a:moveTo>
                  <a:pt x="38100" y="0"/>
                </a:moveTo>
                <a:lnTo>
                  <a:pt x="2705100" y="0"/>
                </a:lnTo>
                <a:cubicBezTo>
                  <a:pt x="2726128" y="0"/>
                  <a:pt x="2743200" y="17072"/>
                  <a:pt x="2743200" y="38100"/>
                </a:cubicBezTo>
                <a:lnTo>
                  <a:pt x="2743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62" name="Shape 60"/>
          <p:cNvSpPr/>
          <p:nvPr/>
        </p:nvSpPr>
        <p:spPr>
          <a:xfrm>
            <a:off x="9258300" y="4095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E9178">
              <a:alpha val="20000"/>
            </a:srgbClr>
          </a:solidFill>
          <a:ln/>
        </p:spPr>
      </p:sp>
      <p:sp>
        <p:nvSpPr>
          <p:cNvPr id="63" name="Shape 61"/>
          <p:cNvSpPr/>
          <p:nvPr/>
        </p:nvSpPr>
        <p:spPr>
          <a:xfrm>
            <a:off x="9391650" y="4229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83" y="17859"/>
                </a:moveTo>
                <a:cubicBezTo>
                  <a:pt x="9934" y="17859"/>
                  <a:pt x="5953" y="21841"/>
                  <a:pt x="5953" y="26789"/>
                </a:cubicBezTo>
                <a:lnTo>
                  <a:pt x="5953" y="44648"/>
                </a:lnTo>
                <a:cubicBezTo>
                  <a:pt x="5953" y="49597"/>
                  <a:pt x="9934" y="53578"/>
                  <a:pt x="14883" y="53578"/>
                </a:cubicBezTo>
                <a:lnTo>
                  <a:pt x="32742" y="53578"/>
                </a:lnTo>
                <a:cubicBezTo>
                  <a:pt x="37691" y="53578"/>
                  <a:pt x="41672" y="49597"/>
                  <a:pt x="41672" y="44648"/>
                </a:cubicBezTo>
                <a:lnTo>
                  <a:pt x="41672" y="26789"/>
                </a:lnTo>
                <a:cubicBezTo>
                  <a:pt x="41672" y="21841"/>
                  <a:pt x="37691" y="17859"/>
                  <a:pt x="32742" y="17859"/>
                </a:cubicBezTo>
                <a:lnTo>
                  <a:pt x="14883" y="17859"/>
                </a:lnTo>
                <a:close/>
                <a:moveTo>
                  <a:pt x="71438" y="23812"/>
                </a:moveTo>
                <a:cubicBezTo>
                  <a:pt x="64852" y="23812"/>
                  <a:pt x="59531" y="29133"/>
                  <a:pt x="59531" y="35719"/>
                </a:cubicBezTo>
                <a:cubicBezTo>
                  <a:pt x="59531" y="42304"/>
                  <a:pt x="64852" y="47625"/>
                  <a:pt x="71438" y="47625"/>
                </a:cubicBezTo>
                <a:lnTo>
                  <a:pt x="178594" y="47625"/>
                </a:lnTo>
                <a:cubicBezTo>
                  <a:pt x="185179" y="47625"/>
                  <a:pt x="190500" y="42304"/>
                  <a:pt x="190500" y="35719"/>
                </a:cubicBezTo>
                <a:cubicBezTo>
                  <a:pt x="190500" y="29133"/>
                  <a:pt x="185179" y="23812"/>
                  <a:pt x="178594" y="23812"/>
                </a:cubicBezTo>
                <a:lnTo>
                  <a:pt x="71438" y="23812"/>
                </a:lnTo>
                <a:close/>
                <a:moveTo>
                  <a:pt x="71438" y="83344"/>
                </a:moveTo>
                <a:cubicBezTo>
                  <a:pt x="64852" y="83344"/>
                  <a:pt x="59531" y="88664"/>
                  <a:pt x="59531" y="95250"/>
                </a:cubicBezTo>
                <a:cubicBezTo>
                  <a:pt x="59531" y="101836"/>
                  <a:pt x="64852" y="107156"/>
                  <a:pt x="71438" y="107156"/>
                </a:cubicBezTo>
                <a:lnTo>
                  <a:pt x="178594" y="107156"/>
                </a:lnTo>
                <a:cubicBezTo>
                  <a:pt x="185179" y="107156"/>
                  <a:pt x="190500" y="101836"/>
                  <a:pt x="190500" y="95250"/>
                </a:cubicBezTo>
                <a:cubicBezTo>
                  <a:pt x="190500" y="88664"/>
                  <a:pt x="185179" y="83344"/>
                  <a:pt x="178594" y="83344"/>
                </a:cubicBezTo>
                <a:lnTo>
                  <a:pt x="71438" y="83344"/>
                </a:lnTo>
                <a:close/>
                <a:moveTo>
                  <a:pt x="71438" y="142875"/>
                </a:moveTo>
                <a:cubicBezTo>
                  <a:pt x="64852" y="142875"/>
                  <a:pt x="59531" y="148196"/>
                  <a:pt x="59531" y="154781"/>
                </a:cubicBezTo>
                <a:cubicBezTo>
                  <a:pt x="59531" y="161367"/>
                  <a:pt x="64852" y="166688"/>
                  <a:pt x="71438" y="166688"/>
                </a:cubicBezTo>
                <a:lnTo>
                  <a:pt x="178594" y="166688"/>
                </a:lnTo>
                <a:cubicBezTo>
                  <a:pt x="185179" y="166688"/>
                  <a:pt x="190500" y="161367"/>
                  <a:pt x="190500" y="154781"/>
                </a:cubicBezTo>
                <a:cubicBezTo>
                  <a:pt x="190500" y="148196"/>
                  <a:pt x="185179" y="142875"/>
                  <a:pt x="178594" y="142875"/>
                </a:cubicBezTo>
                <a:lnTo>
                  <a:pt x="71438" y="142875"/>
                </a:lnTo>
                <a:close/>
                <a:moveTo>
                  <a:pt x="5953" y="86320"/>
                </a:moveTo>
                <a:lnTo>
                  <a:pt x="5953" y="104180"/>
                </a:lnTo>
                <a:cubicBezTo>
                  <a:pt x="5953" y="109128"/>
                  <a:pt x="9934" y="113109"/>
                  <a:pt x="14883" y="113109"/>
                </a:cubicBezTo>
                <a:lnTo>
                  <a:pt x="32742" y="113109"/>
                </a:lnTo>
                <a:cubicBezTo>
                  <a:pt x="37691" y="113109"/>
                  <a:pt x="41672" y="109128"/>
                  <a:pt x="41672" y="104180"/>
                </a:cubicBezTo>
                <a:lnTo>
                  <a:pt x="41672" y="86320"/>
                </a:lnTo>
                <a:cubicBezTo>
                  <a:pt x="41672" y="81372"/>
                  <a:pt x="37691" y="77391"/>
                  <a:pt x="32742" y="77391"/>
                </a:cubicBezTo>
                <a:lnTo>
                  <a:pt x="14883" y="77391"/>
                </a:lnTo>
                <a:cubicBezTo>
                  <a:pt x="9934" y="77391"/>
                  <a:pt x="5953" y="81372"/>
                  <a:pt x="5953" y="86320"/>
                </a:cubicBezTo>
                <a:close/>
                <a:moveTo>
                  <a:pt x="14883" y="136922"/>
                </a:moveTo>
                <a:cubicBezTo>
                  <a:pt x="9934" y="136922"/>
                  <a:pt x="5953" y="140903"/>
                  <a:pt x="5953" y="145852"/>
                </a:cubicBezTo>
                <a:lnTo>
                  <a:pt x="5953" y="163711"/>
                </a:lnTo>
                <a:cubicBezTo>
                  <a:pt x="5953" y="168659"/>
                  <a:pt x="9934" y="172641"/>
                  <a:pt x="14883" y="172641"/>
                </a:cubicBezTo>
                <a:lnTo>
                  <a:pt x="32742" y="172641"/>
                </a:lnTo>
                <a:cubicBezTo>
                  <a:pt x="37691" y="172641"/>
                  <a:pt x="41672" y="168659"/>
                  <a:pt x="41672" y="163711"/>
                </a:cubicBezTo>
                <a:lnTo>
                  <a:pt x="41672" y="145852"/>
                </a:lnTo>
                <a:cubicBezTo>
                  <a:pt x="41672" y="140903"/>
                  <a:pt x="37691" y="136922"/>
                  <a:pt x="32742" y="136922"/>
                </a:cubicBezTo>
                <a:lnTo>
                  <a:pt x="14883" y="136922"/>
                </a:ln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64" name="Text 62"/>
          <p:cNvSpPr/>
          <p:nvPr/>
        </p:nvSpPr>
        <p:spPr>
          <a:xfrm>
            <a:off x="9829800" y="4191000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8. List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9258300" y="4667250"/>
            <a:ext cx="2438400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D4D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Tüm aktif servisleri listeler. Çalışan servislerin kapsamlı bir görünümünü sunar.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258300" y="5753100"/>
            <a:ext cx="2362200" cy="533400"/>
          </a:xfrm>
          <a:custGeom>
            <a:avLst/>
            <a:gdLst/>
            <a:ahLst/>
            <a:cxnLst/>
            <a:rect l="l" t="t" r="r" b="b"/>
            <a:pathLst>
              <a:path w="2362200" h="533400">
                <a:moveTo>
                  <a:pt x="38101" y="0"/>
                </a:moveTo>
                <a:lnTo>
                  <a:pt x="2324099" y="0"/>
                </a:lnTo>
                <a:cubicBezTo>
                  <a:pt x="2345142" y="0"/>
                  <a:pt x="2362200" y="17058"/>
                  <a:pt x="2362200" y="38101"/>
                </a:cubicBezTo>
                <a:lnTo>
                  <a:pt x="2362200" y="495299"/>
                </a:lnTo>
                <a:cubicBezTo>
                  <a:pt x="2362200" y="516342"/>
                  <a:pt x="2345142" y="533400"/>
                  <a:pt x="2324099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67" name="Text 65"/>
          <p:cNvSpPr/>
          <p:nvPr/>
        </p:nvSpPr>
        <p:spPr>
          <a:xfrm>
            <a:off x="9258300" y="5753100"/>
            <a:ext cx="2428875" cy="5334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 list-units --type=service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eginnovations.com/38c72c9597addd335e469f257e93de2f84402705.pn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11830" b="1183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1E1E">
                  <a:alpha val="90000"/>
                </a:srgbClr>
              </a:gs>
              <a:gs pos="50000">
                <a:srgbClr val="1E1E1E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158603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5" name="Text 2"/>
          <p:cNvSpPr/>
          <p:nvPr/>
        </p:nvSpPr>
        <p:spPr>
          <a:xfrm>
            <a:off x="559594" y="2349103"/>
            <a:ext cx="571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E1E1E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52055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3149203"/>
            <a:ext cx="60293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Kullanım Rehberi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235053"/>
            <a:ext cx="582930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Adım adım kullanım talimatları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Başlangıç ve Menü Sistemi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7500" y="73025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4" name="Shape 2"/>
          <p:cNvSpPr/>
          <p:nvPr/>
        </p:nvSpPr>
        <p:spPr>
          <a:xfrm>
            <a:off x="333375" y="920750"/>
            <a:ext cx="4953000" cy="2159000"/>
          </a:xfrm>
          <a:custGeom>
            <a:avLst/>
            <a:gdLst/>
            <a:ahLst/>
            <a:cxnLst/>
            <a:rect l="l" t="t" r="r" b="b"/>
            <a:pathLst>
              <a:path w="4953000" h="2159000">
                <a:moveTo>
                  <a:pt x="31750" y="0"/>
                </a:moveTo>
                <a:lnTo>
                  <a:pt x="4857745" y="0"/>
                </a:lnTo>
                <a:cubicBezTo>
                  <a:pt x="4910353" y="0"/>
                  <a:pt x="4953000" y="42647"/>
                  <a:pt x="4953000" y="95255"/>
                </a:cubicBezTo>
                <a:lnTo>
                  <a:pt x="4953000" y="2063745"/>
                </a:lnTo>
                <a:cubicBezTo>
                  <a:pt x="4953000" y="2116353"/>
                  <a:pt x="4910353" y="2159000"/>
                  <a:pt x="4857745" y="2159000"/>
                </a:cubicBezTo>
                <a:lnTo>
                  <a:pt x="31750" y="2159000"/>
                </a:lnTo>
                <a:cubicBezTo>
                  <a:pt x="14227" y="2159000"/>
                  <a:pt x="0" y="2144773"/>
                  <a:pt x="0" y="2127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5" name="Shape 3"/>
          <p:cNvSpPr/>
          <p:nvPr/>
        </p:nvSpPr>
        <p:spPr>
          <a:xfrm>
            <a:off x="333375" y="920750"/>
            <a:ext cx="31750" cy="2159000"/>
          </a:xfrm>
          <a:custGeom>
            <a:avLst/>
            <a:gdLst/>
            <a:ahLst/>
            <a:cxnLst/>
            <a:rect l="l" t="t" r="r" b="b"/>
            <a:pathLst>
              <a:path w="31750" h="2159000">
                <a:moveTo>
                  <a:pt x="31750" y="0"/>
                </a:moveTo>
                <a:lnTo>
                  <a:pt x="31750" y="0"/>
                </a:lnTo>
                <a:lnTo>
                  <a:pt x="31750" y="2159000"/>
                </a:lnTo>
                <a:lnTo>
                  <a:pt x="31750" y="2159000"/>
                </a:lnTo>
                <a:cubicBezTo>
                  <a:pt x="14227" y="2159000"/>
                  <a:pt x="0" y="2144773"/>
                  <a:pt x="0" y="2127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6" name="Shape 4"/>
          <p:cNvSpPr/>
          <p:nvPr/>
        </p:nvSpPr>
        <p:spPr>
          <a:xfrm>
            <a:off x="527844" y="1111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3933" y="0"/>
                  <a:pt x="88119" y="2511"/>
                  <a:pt x="90289" y="6511"/>
                </a:cubicBezTo>
                <a:lnTo>
                  <a:pt x="157262" y="130535"/>
                </a:lnTo>
                <a:cubicBezTo>
                  <a:pt x="159339" y="134379"/>
                  <a:pt x="159246" y="139030"/>
                  <a:pt x="157014" y="142782"/>
                </a:cubicBezTo>
                <a:cubicBezTo>
                  <a:pt x="154781" y="146534"/>
                  <a:pt x="150719" y="148828"/>
                  <a:pt x="146348" y="148828"/>
                </a:cubicBezTo>
                <a:lnTo>
                  <a:pt x="12402" y="148828"/>
                </a:lnTo>
                <a:cubicBezTo>
                  <a:pt x="8031" y="148828"/>
                  <a:pt x="4000" y="146534"/>
                  <a:pt x="1736" y="142782"/>
                </a:cubicBezTo>
                <a:cubicBezTo>
                  <a:pt x="-527" y="139030"/>
                  <a:pt x="-589" y="134379"/>
                  <a:pt x="1488" y="130535"/>
                </a:cubicBezTo>
                <a:lnTo>
                  <a:pt x="68461" y="6511"/>
                </a:lnTo>
                <a:cubicBezTo>
                  <a:pt x="70631" y="2511"/>
                  <a:pt x="74817" y="0"/>
                  <a:pt x="79375" y="0"/>
                </a:cubicBezTo>
                <a:close/>
                <a:moveTo>
                  <a:pt x="79375" y="52090"/>
                </a:moveTo>
                <a:cubicBezTo>
                  <a:pt x="75251" y="52090"/>
                  <a:pt x="71934" y="55407"/>
                  <a:pt x="71934" y="59531"/>
                </a:cubicBezTo>
                <a:lnTo>
                  <a:pt x="71934" y="94258"/>
                </a:lnTo>
                <a:cubicBezTo>
                  <a:pt x="71934" y="98382"/>
                  <a:pt x="75251" y="101699"/>
                  <a:pt x="79375" y="101699"/>
                </a:cubicBezTo>
                <a:cubicBezTo>
                  <a:pt x="83499" y="101699"/>
                  <a:pt x="86816" y="98382"/>
                  <a:pt x="86816" y="94258"/>
                </a:cubicBezTo>
                <a:lnTo>
                  <a:pt x="86816" y="59531"/>
                </a:lnTo>
                <a:cubicBezTo>
                  <a:pt x="86816" y="55407"/>
                  <a:pt x="83499" y="52090"/>
                  <a:pt x="79375" y="52090"/>
                </a:cubicBezTo>
                <a:close/>
                <a:moveTo>
                  <a:pt x="87654" y="119062"/>
                </a:moveTo>
                <a:cubicBezTo>
                  <a:pt x="87842" y="115990"/>
                  <a:pt x="86309" y="113066"/>
                  <a:pt x="83675" y="111473"/>
                </a:cubicBezTo>
                <a:cubicBezTo>
                  <a:pt x="81041" y="109879"/>
                  <a:pt x="77740" y="109879"/>
                  <a:pt x="75106" y="111473"/>
                </a:cubicBezTo>
                <a:cubicBezTo>
                  <a:pt x="72472" y="113066"/>
                  <a:pt x="70939" y="115990"/>
                  <a:pt x="71127" y="119062"/>
                </a:cubicBezTo>
                <a:cubicBezTo>
                  <a:pt x="70939" y="122135"/>
                  <a:pt x="72472" y="125059"/>
                  <a:pt x="75106" y="126652"/>
                </a:cubicBezTo>
                <a:cubicBezTo>
                  <a:pt x="77740" y="128246"/>
                  <a:pt x="81041" y="128246"/>
                  <a:pt x="83675" y="126652"/>
                </a:cubicBezTo>
                <a:cubicBezTo>
                  <a:pt x="86309" y="125059"/>
                  <a:pt x="87842" y="122135"/>
                  <a:pt x="87654" y="119062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7" name="Text 5"/>
          <p:cNvSpPr/>
          <p:nvPr/>
        </p:nvSpPr>
        <p:spPr>
          <a:xfrm>
            <a:off x="706438" y="1079500"/>
            <a:ext cx="4500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E9178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Root Yetkisi Gerekliliği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8000" y="1428750"/>
            <a:ext cx="468312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 yönetimi işlemleri sistem düzeyinde değişiklikler gerektirdiğinden, betik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yetkisi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ile çalıştırılmalıdır.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8000" y="1968500"/>
            <a:ext cx="4619625" cy="952500"/>
          </a:xfrm>
          <a:custGeom>
            <a:avLst/>
            <a:gdLst/>
            <a:ahLst/>
            <a:cxnLst/>
            <a:rect l="l" t="t" r="r" b="b"/>
            <a:pathLst>
              <a:path w="4619625" h="952500">
                <a:moveTo>
                  <a:pt x="63503" y="0"/>
                </a:moveTo>
                <a:lnTo>
                  <a:pt x="4556122" y="0"/>
                </a:lnTo>
                <a:cubicBezTo>
                  <a:pt x="4591194" y="0"/>
                  <a:pt x="4619625" y="28431"/>
                  <a:pt x="4619625" y="63503"/>
                </a:cubicBezTo>
                <a:lnTo>
                  <a:pt x="4619625" y="888997"/>
                </a:lnTo>
                <a:cubicBezTo>
                  <a:pt x="4619625" y="924069"/>
                  <a:pt x="4591194" y="952500"/>
                  <a:pt x="4556122" y="952500"/>
                </a:cubicBezTo>
                <a:lnTo>
                  <a:pt x="63503" y="952500"/>
                </a:lnTo>
                <a:cubicBezTo>
                  <a:pt x="28431" y="952500"/>
                  <a:pt x="0" y="924069"/>
                  <a:pt x="0" y="888997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0" name="Text 8"/>
          <p:cNvSpPr/>
          <p:nvPr/>
        </p:nvSpPr>
        <p:spPr>
          <a:xfrm>
            <a:off x="603250" y="2063750"/>
            <a:ext cx="44926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./optimizedservicecontroltool.sh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Hata: Lütfen 'sudo' ile çalıştırın.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./optimizedservicecontroltool.sh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17500" y="3206750"/>
            <a:ext cx="4968875" cy="4064000"/>
          </a:xfrm>
          <a:custGeom>
            <a:avLst/>
            <a:gdLst/>
            <a:ahLst/>
            <a:cxnLst/>
            <a:rect l="l" t="t" r="r" b="b"/>
            <a:pathLst>
              <a:path w="4968875" h="4064000">
                <a:moveTo>
                  <a:pt x="95260" y="0"/>
                </a:moveTo>
                <a:lnTo>
                  <a:pt x="4873615" y="0"/>
                </a:lnTo>
                <a:cubicBezTo>
                  <a:pt x="4926226" y="0"/>
                  <a:pt x="4968875" y="42649"/>
                  <a:pt x="4968875" y="95260"/>
                </a:cubicBezTo>
                <a:lnTo>
                  <a:pt x="4968875" y="3968740"/>
                </a:lnTo>
                <a:cubicBezTo>
                  <a:pt x="4968875" y="4021351"/>
                  <a:pt x="4926226" y="4064000"/>
                  <a:pt x="4873615" y="4064000"/>
                </a:cubicBezTo>
                <a:lnTo>
                  <a:pt x="95260" y="4064000"/>
                </a:lnTo>
                <a:cubicBezTo>
                  <a:pt x="42649" y="4064000"/>
                  <a:pt x="0" y="4021351"/>
                  <a:pt x="0" y="3968740"/>
                </a:cubicBezTo>
                <a:lnTo>
                  <a:pt x="0" y="95260"/>
                </a:lnTo>
                <a:cubicBezTo>
                  <a:pt x="0" y="42649"/>
                  <a:pt x="42649" y="0"/>
                  <a:pt x="9526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12" name="Shape 10"/>
          <p:cNvSpPr/>
          <p:nvPr/>
        </p:nvSpPr>
        <p:spPr>
          <a:xfrm>
            <a:off x="496094" y="3397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750" y="79375"/>
                </a:moveTo>
                <a:cubicBezTo>
                  <a:pt x="158750" y="79654"/>
                  <a:pt x="158750" y="79933"/>
                  <a:pt x="158750" y="80212"/>
                </a:cubicBezTo>
                <a:cubicBezTo>
                  <a:pt x="158626" y="91529"/>
                  <a:pt x="148332" y="99219"/>
                  <a:pt x="137015" y="99219"/>
                </a:cubicBezTo>
                <a:lnTo>
                  <a:pt x="106660" y="99219"/>
                </a:lnTo>
                <a:cubicBezTo>
                  <a:pt x="98444" y="99219"/>
                  <a:pt x="91777" y="105885"/>
                  <a:pt x="91777" y="114102"/>
                </a:cubicBezTo>
                <a:cubicBezTo>
                  <a:pt x="91777" y="115156"/>
                  <a:pt x="91901" y="116179"/>
                  <a:pt x="92087" y="117171"/>
                </a:cubicBezTo>
                <a:cubicBezTo>
                  <a:pt x="92739" y="120334"/>
                  <a:pt x="94103" y="123372"/>
                  <a:pt x="95436" y="126442"/>
                </a:cubicBezTo>
                <a:cubicBezTo>
                  <a:pt x="97327" y="130721"/>
                  <a:pt x="99188" y="134969"/>
                  <a:pt x="99188" y="139464"/>
                </a:cubicBezTo>
                <a:cubicBezTo>
                  <a:pt x="99188" y="149324"/>
                  <a:pt x="92490" y="158285"/>
                  <a:pt x="82631" y="158688"/>
                </a:cubicBezTo>
                <a:cubicBezTo>
                  <a:pt x="81545" y="158719"/>
                  <a:pt x="80460" y="158750"/>
                  <a:pt x="79344" y="158750"/>
                </a:cubicBezTo>
                <a:cubicBezTo>
                  <a:pt x="35502" y="158750"/>
                  <a:pt x="-31" y="123217"/>
                  <a:pt x="-31" y="79375"/>
                </a:cubicBezTo>
                <a:cubicBezTo>
                  <a:pt x="-31" y="35533"/>
                  <a:pt x="35533" y="0"/>
                  <a:pt x="79375" y="0"/>
                </a:cubicBezTo>
                <a:cubicBezTo>
                  <a:pt x="123217" y="0"/>
                  <a:pt x="158750" y="35533"/>
                  <a:pt x="158750" y="79375"/>
                </a:cubicBezTo>
                <a:close/>
                <a:moveTo>
                  <a:pt x="39688" y="89297"/>
                </a:moveTo>
                <a:cubicBezTo>
                  <a:pt x="39688" y="83821"/>
                  <a:pt x="35242" y="79375"/>
                  <a:pt x="29766" y="79375"/>
                </a:cubicBezTo>
                <a:cubicBezTo>
                  <a:pt x="24290" y="79375"/>
                  <a:pt x="19844" y="83821"/>
                  <a:pt x="19844" y="89297"/>
                </a:cubicBezTo>
                <a:cubicBezTo>
                  <a:pt x="19844" y="94773"/>
                  <a:pt x="24290" y="99219"/>
                  <a:pt x="29766" y="99219"/>
                </a:cubicBezTo>
                <a:cubicBezTo>
                  <a:pt x="35242" y="99219"/>
                  <a:pt x="39688" y="94773"/>
                  <a:pt x="39688" y="89297"/>
                </a:cubicBezTo>
                <a:close/>
                <a:moveTo>
                  <a:pt x="39688" y="59531"/>
                </a:moveTo>
                <a:cubicBezTo>
                  <a:pt x="45164" y="59531"/>
                  <a:pt x="49609" y="55085"/>
                  <a:pt x="49609" y="49609"/>
                </a:cubicBezTo>
                <a:cubicBezTo>
                  <a:pt x="49609" y="44133"/>
                  <a:pt x="45164" y="39688"/>
                  <a:pt x="39688" y="39688"/>
                </a:cubicBezTo>
                <a:cubicBezTo>
                  <a:pt x="34211" y="39688"/>
                  <a:pt x="29766" y="44133"/>
                  <a:pt x="29766" y="49609"/>
                </a:cubicBezTo>
                <a:cubicBezTo>
                  <a:pt x="29766" y="55085"/>
                  <a:pt x="34211" y="59531"/>
                  <a:pt x="39688" y="59531"/>
                </a:cubicBezTo>
                <a:close/>
                <a:moveTo>
                  <a:pt x="89297" y="29766"/>
                </a:moveTo>
                <a:cubicBezTo>
                  <a:pt x="89297" y="24290"/>
                  <a:pt x="84851" y="19844"/>
                  <a:pt x="79375" y="19844"/>
                </a:cubicBezTo>
                <a:cubicBezTo>
                  <a:pt x="73899" y="19844"/>
                  <a:pt x="69453" y="24290"/>
                  <a:pt x="69453" y="29766"/>
                </a:cubicBezTo>
                <a:cubicBezTo>
                  <a:pt x="69453" y="35242"/>
                  <a:pt x="73899" y="39688"/>
                  <a:pt x="79375" y="39688"/>
                </a:cubicBezTo>
                <a:cubicBezTo>
                  <a:pt x="84851" y="39688"/>
                  <a:pt x="89297" y="35242"/>
                  <a:pt x="89297" y="29766"/>
                </a:cubicBezTo>
                <a:close/>
                <a:moveTo>
                  <a:pt x="119062" y="59531"/>
                </a:moveTo>
                <a:cubicBezTo>
                  <a:pt x="124539" y="59531"/>
                  <a:pt x="128984" y="55085"/>
                  <a:pt x="128984" y="49609"/>
                </a:cubicBezTo>
                <a:cubicBezTo>
                  <a:pt x="128984" y="44133"/>
                  <a:pt x="124539" y="39688"/>
                  <a:pt x="119062" y="39688"/>
                </a:cubicBezTo>
                <a:cubicBezTo>
                  <a:pt x="113586" y="39688"/>
                  <a:pt x="109141" y="44133"/>
                  <a:pt x="109141" y="49609"/>
                </a:cubicBezTo>
                <a:cubicBezTo>
                  <a:pt x="109141" y="55085"/>
                  <a:pt x="113586" y="59531"/>
                  <a:pt x="119062" y="59531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3" name="Text 11"/>
          <p:cNvSpPr/>
          <p:nvPr/>
        </p:nvSpPr>
        <p:spPr>
          <a:xfrm>
            <a:off x="674688" y="3365500"/>
            <a:ext cx="4532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007AC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Renk Kodlaması Sistemi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76250" y="3746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31750" y="0"/>
                </a:moveTo>
                <a:lnTo>
                  <a:pt x="95250" y="0"/>
                </a:lnTo>
                <a:cubicBezTo>
                  <a:pt x="112773" y="0"/>
                  <a:pt x="127000" y="14227"/>
                  <a:pt x="127000" y="31750"/>
                </a:cubicBezTo>
                <a:lnTo>
                  <a:pt x="127000" y="95250"/>
                </a:lnTo>
                <a:cubicBezTo>
                  <a:pt x="127000" y="112773"/>
                  <a:pt x="112773" y="127000"/>
                  <a:pt x="95250" y="127000"/>
                </a:cubicBezTo>
                <a:lnTo>
                  <a:pt x="31750" y="127000"/>
                </a:lnTo>
                <a:cubicBezTo>
                  <a:pt x="14227" y="127000"/>
                  <a:pt x="0" y="112773"/>
                  <a:pt x="0" y="95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15" name="Text 13"/>
          <p:cNvSpPr/>
          <p:nvPr/>
        </p:nvSpPr>
        <p:spPr>
          <a:xfrm>
            <a:off x="698500" y="3714750"/>
            <a:ext cx="198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Yeşil (#4EC9B0):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Başarılı işlemler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76250" y="40322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31750" y="0"/>
                </a:moveTo>
                <a:lnTo>
                  <a:pt x="95250" y="0"/>
                </a:lnTo>
                <a:cubicBezTo>
                  <a:pt x="112773" y="0"/>
                  <a:pt x="127000" y="14227"/>
                  <a:pt x="127000" y="31750"/>
                </a:cubicBezTo>
                <a:lnTo>
                  <a:pt x="127000" y="95250"/>
                </a:lnTo>
                <a:cubicBezTo>
                  <a:pt x="127000" y="112773"/>
                  <a:pt x="112773" y="127000"/>
                  <a:pt x="95250" y="127000"/>
                </a:cubicBezTo>
                <a:lnTo>
                  <a:pt x="31750" y="127000"/>
                </a:lnTo>
                <a:cubicBezTo>
                  <a:pt x="14227" y="127000"/>
                  <a:pt x="0" y="112773"/>
                  <a:pt x="0" y="95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17" name="Text 15"/>
          <p:cNvSpPr/>
          <p:nvPr/>
        </p:nvSpPr>
        <p:spPr>
          <a:xfrm>
            <a:off x="698500" y="4000500"/>
            <a:ext cx="2206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Kırmızı (#CE9178):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Hatalar ve uyarılar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76250" y="43180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31750" y="0"/>
                </a:moveTo>
                <a:lnTo>
                  <a:pt x="95250" y="0"/>
                </a:lnTo>
                <a:cubicBezTo>
                  <a:pt x="112773" y="0"/>
                  <a:pt x="127000" y="14227"/>
                  <a:pt x="127000" y="31750"/>
                </a:cubicBezTo>
                <a:lnTo>
                  <a:pt x="127000" y="95250"/>
                </a:lnTo>
                <a:cubicBezTo>
                  <a:pt x="127000" y="112773"/>
                  <a:pt x="112773" y="127000"/>
                  <a:pt x="95250" y="127000"/>
                </a:cubicBezTo>
                <a:lnTo>
                  <a:pt x="31750" y="127000"/>
                </a:lnTo>
                <a:cubicBezTo>
                  <a:pt x="14227" y="127000"/>
                  <a:pt x="0" y="112773"/>
                  <a:pt x="0" y="95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9" name="Text 17"/>
          <p:cNvSpPr/>
          <p:nvPr/>
        </p:nvSpPr>
        <p:spPr>
          <a:xfrm>
            <a:off x="698500" y="4286250"/>
            <a:ext cx="20240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Mavi (#007ACC):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Başlıklar ve bilgi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76250" y="4603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31750" y="0"/>
                </a:moveTo>
                <a:lnTo>
                  <a:pt x="95250" y="0"/>
                </a:lnTo>
                <a:cubicBezTo>
                  <a:pt x="112773" y="0"/>
                  <a:pt x="127000" y="14227"/>
                  <a:pt x="127000" y="31750"/>
                </a:cubicBezTo>
                <a:lnTo>
                  <a:pt x="127000" y="95250"/>
                </a:lnTo>
                <a:cubicBezTo>
                  <a:pt x="127000" y="112773"/>
                  <a:pt x="112773" y="127000"/>
                  <a:pt x="95250" y="127000"/>
                </a:cubicBezTo>
                <a:lnTo>
                  <a:pt x="31750" y="127000"/>
                </a:lnTo>
                <a:cubicBezTo>
                  <a:pt x="14227" y="127000"/>
                  <a:pt x="0" y="112773"/>
                  <a:pt x="0" y="95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D4D4D4"/>
          </a:solidFill>
          <a:ln/>
        </p:spPr>
      </p:sp>
      <p:sp>
        <p:nvSpPr>
          <p:cNvPr id="21" name="Text 19"/>
          <p:cNvSpPr/>
          <p:nvPr/>
        </p:nvSpPr>
        <p:spPr>
          <a:xfrm>
            <a:off x="698500" y="4572000"/>
            <a:ext cx="219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Sarı (#D4D4D4):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Kullanıcı bildirimleri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480050" y="920750"/>
            <a:ext cx="6397625" cy="6350000"/>
          </a:xfrm>
          <a:custGeom>
            <a:avLst/>
            <a:gdLst/>
            <a:ahLst/>
            <a:cxnLst/>
            <a:rect l="l" t="t" r="r" b="b"/>
            <a:pathLst>
              <a:path w="6397625" h="6350000">
                <a:moveTo>
                  <a:pt x="95250" y="0"/>
                </a:moveTo>
                <a:lnTo>
                  <a:pt x="6302375" y="0"/>
                </a:lnTo>
                <a:cubicBezTo>
                  <a:pt x="6354945" y="0"/>
                  <a:pt x="6397625" y="42680"/>
                  <a:pt x="6397625" y="95250"/>
                </a:cubicBezTo>
                <a:lnTo>
                  <a:pt x="6397625" y="6254750"/>
                </a:lnTo>
                <a:cubicBezTo>
                  <a:pt x="6397625" y="6307320"/>
                  <a:pt x="6354945" y="6350000"/>
                  <a:pt x="6302375" y="6350000"/>
                </a:cubicBezTo>
                <a:lnTo>
                  <a:pt x="95250" y="6350000"/>
                </a:lnTo>
                <a:cubicBezTo>
                  <a:pt x="42680" y="6350000"/>
                  <a:pt x="0" y="6307320"/>
                  <a:pt x="0" y="6254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23" name="Shape 21"/>
          <p:cNvSpPr/>
          <p:nvPr/>
        </p:nvSpPr>
        <p:spPr>
          <a:xfrm>
            <a:off x="5658644" y="1111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09141"/>
                </a:lnTo>
                <a:cubicBezTo>
                  <a:pt x="0" y="120086"/>
                  <a:pt x="8899" y="128984"/>
                  <a:pt x="19844" y="128984"/>
                </a:cubicBezTo>
                <a:lnTo>
                  <a:pt x="64492" y="128984"/>
                </a:lnTo>
                <a:lnTo>
                  <a:pt x="59531" y="143867"/>
                </a:lnTo>
                <a:lnTo>
                  <a:pt x="37207" y="143867"/>
                </a:lnTo>
                <a:cubicBezTo>
                  <a:pt x="33083" y="143867"/>
                  <a:pt x="29766" y="147185"/>
                  <a:pt x="29766" y="151309"/>
                </a:cubicBezTo>
                <a:cubicBezTo>
                  <a:pt x="29766" y="155432"/>
                  <a:pt x="33083" y="158750"/>
                  <a:pt x="37207" y="158750"/>
                </a:cubicBezTo>
                <a:lnTo>
                  <a:pt x="121543" y="158750"/>
                </a:lnTo>
                <a:cubicBezTo>
                  <a:pt x="125667" y="158750"/>
                  <a:pt x="128984" y="155432"/>
                  <a:pt x="128984" y="151309"/>
                </a:cubicBezTo>
                <a:cubicBezTo>
                  <a:pt x="128984" y="147185"/>
                  <a:pt x="125667" y="143867"/>
                  <a:pt x="121543" y="143867"/>
                </a:cubicBezTo>
                <a:lnTo>
                  <a:pt x="99219" y="143867"/>
                </a:lnTo>
                <a:lnTo>
                  <a:pt x="94258" y="128984"/>
                </a:lnTo>
                <a:lnTo>
                  <a:pt x="138906" y="128984"/>
                </a:lnTo>
                <a:cubicBezTo>
                  <a:pt x="149851" y="128984"/>
                  <a:pt x="158750" y="120086"/>
                  <a:pt x="158750" y="109141"/>
                </a:cubicBezTo>
                <a:lnTo>
                  <a:pt x="158750" y="29766"/>
                </a:lnTo>
                <a:cubicBezTo>
                  <a:pt x="158750" y="18821"/>
                  <a:pt x="149851" y="9922"/>
                  <a:pt x="138906" y="9922"/>
                </a:cubicBezTo>
                <a:lnTo>
                  <a:pt x="19844" y="9922"/>
                </a:lnTo>
                <a:close/>
                <a:moveTo>
                  <a:pt x="29766" y="29766"/>
                </a:moveTo>
                <a:lnTo>
                  <a:pt x="128984" y="29766"/>
                </a:lnTo>
                <a:cubicBezTo>
                  <a:pt x="134472" y="29766"/>
                  <a:pt x="138906" y="34199"/>
                  <a:pt x="138906" y="39688"/>
                </a:cubicBezTo>
                <a:lnTo>
                  <a:pt x="138906" y="89297"/>
                </a:lnTo>
                <a:cubicBezTo>
                  <a:pt x="138906" y="94785"/>
                  <a:pt x="134472" y="99219"/>
                  <a:pt x="128984" y="99219"/>
                </a:cubicBezTo>
                <a:lnTo>
                  <a:pt x="29766" y="99219"/>
                </a:lnTo>
                <a:cubicBezTo>
                  <a:pt x="24278" y="99219"/>
                  <a:pt x="19844" y="94785"/>
                  <a:pt x="19844" y="89297"/>
                </a:cubicBezTo>
                <a:lnTo>
                  <a:pt x="19844" y="39688"/>
                </a:lnTo>
                <a:cubicBezTo>
                  <a:pt x="19844" y="34199"/>
                  <a:pt x="24278" y="29766"/>
                  <a:pt x="29766" y="29766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24" name="Text 22"/>
          <p:cNvSpPr/>
          <p:nvPr/>
        </p:nvSpPr>
        <p:spPr>
          <a:xfrm>
            <a:off x="5837238" y="1079500"/>
            <a:ext cx="5961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EC9B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Ana Menü Yapısı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38800" y="1428750"/>
            <a:ext cx="6080125" cy="3206750"/>
          </a:xfrm>
          <a:custGeom>
            <a:avLst/>
            <a:gdLst/>
            <a:ahLst/>
            <a:cxnLst/>
            <a:rect l="l" t="t" r="r" b="b"/>
            <a:pathLst>
              <a:path w="6080125" h="3206750">
                <a:moveTo>
                  <a:pt x="63494" y="0"/>
                </a:moveTo>
                <a:lnTo>
                  <a:pt x="6016631" y="0"/>
                </a:lnTo>
                <a:cubicBezTo>
                  <a:pt x="6051698" y="0"/>
                  <a:pt x="6080125" y="28427"/>
                  <a:pt x="6080125" y="63494"/>
                </a:cubicBezTo>
                <a:lnTo>
                  <a:pt x="6080125" y="3143256"/>
                </a:lnTo>
                <a:cubicBezTo>
                  <a:pt x="6080125" y="3178323"/>
                  <a:pt x="6051698" y="3206750"/>
                  <a:pt x="6016631" y="3206750"/>
                </a:cubicBezTo>
                <a:lnTo>
                  <a:pt x="63494" y="3206750"/>
                </a:lnTo>
                <a:cubicBezTo>
                  <a:pt x="28427" y="3206750"/>
                  <a:pt x="0" y="3178323"/>
                  <a:pt x="0" y="3143256"/>
                </a:cubicBezTo>
                <a:lnTo>
                  <a:pt x="0" y="63494"/>
                </a:lnTo>
                <a:cubicBezTo>
                  <a:pt x="0" y="28451"/>
                  <a:pt x="28451" y="0"/>
                  <a:pt x="63494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6" name="Text 24"/>
          <p:cNvSpPr/>
          <p:nvPr/>
        </p:nvSpPr>
        <p:spPr>
          <a:xfrm>
            <a:off x="5765800" y="155575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==============================================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38019" y="177800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SERVİS YÖNETİM KONTROL PANELİ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65800" y="200025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==============================================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765800" y="228600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Servis Başlat (Start)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765800" y="247650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Servis Durdur (Stop)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65800" y="266700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Servis Yeniden Başlat (Restart)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65800" y="285750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Başlangıca Ekle (Enable)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765800" y="304800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Başlangıçtan Kaldır (Disable)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65800" y="323850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Durum Görüntüle (Status/View)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765800" y="342900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Servis Dosyasını Düzenle (Edit)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65800" y="361950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Tüm Servisleri Listele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65800" y="381000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 Çıkış (Exit)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65800" y="409575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==============================================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765800" y="4349750"/>
            <a:ext cx="588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Seçiminiz (0-8): _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638800" y="4762500"/>
            <a:ext cx="6080125" cy="2349500"/>
          </a:xfrm>
          <a:custGeom>
            <a:avLst/>
            <a:gdLst/>
            <a:ahLst/>
            <a:cxnLst/>
            <a:rect l="l" t="t" r="r" b="b"/>
            <a:pathLst>
              <a:path w="6080125" h="2349500">
                <a:moveTo>
                  <a:pt x="63507" y="0"/>
                </a:moveTo>
                <a:lnTo>
                  <a:pt x="6016618" y="0"/>
                </a:lnTo>
                <a:cubicBezTo>
                  <a:pt x="6051692" y="0"/>
                  <a:pt x="6080125" y="28433"/>
                  <a:pt x="6080125" y="63507"/>
                </a:cubicBezTo>
                <a:lnTo>
                  <a:pt x="6080125" y="2285993"/>
                </a:lnTo>
                <a:cubicBezTo>
                  <a:pt x="6080125" y="2321067"/>
                  <a:pt x="6051692" y="2349500"/>
                  <a:pt x="6016618" y="2349500"/>
                </a:cubicBezTo>
                <a:lnTo>
                  <a:pt x="63507" y="2349500"/>
                </a:lnTo>
                <a:cubicBezTo>
                  <a:pt x="28433" y="2349500"/>
                  <a:pt x="0" y="2321067"/>
                  <a:pt x="0" y="2285993"/>
                </a:cubicBezTo>
                <a:lnTo>
                  <a:pt x="0" y="63507"/>
                </a:lnTo>
                <a:cubicBezTo>
                  <a:pt x="0" y="28457"/>
                  <a:pt x="28457" y="0"/>
                  <a:pt x="63507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41" name="Text 39"/>
          <p:cNvSpPr/>
          <p:nvPr/>
        </p:nvSpPr>
        <p:spPr>
          <a:xfrm>
            <a:off x="5765800" y="4889500"/>
            <a:ext cx="5897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E9178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Kullanıcı Etkileşim Akışı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765800" y="5207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43" name="Text 41"/>
          <p:cNvSpPr/>
          <p:nvPr/>
        </p:nvSpPr>
        <p:spPr>
          <a:xfrm>
            <a:off x="5738019" y="5207000"/>
            <a:ext cx="309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115050" y="5238750"/>
            <a:ext cx="1611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Menü seçeneği girilir (0-8)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629651" y="5524500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42019" y="124668"/>
                </a:moveTo>
                <a:cubicBezTo>
                  <a:pt x="45120" y="127769"/>
                  <a:pt x="50155" y="127769"/>
                  <a:pt x="53256" y="124668"/>
                </a:cubicBezTo>
                <a:lnTo>
                  <a:pt x="92943" y="84981"/>
                </a:lnTo>
                <a:cubicBezTo>
                  <a:pt x="96044" y="81880"/>
                  <a:pt x="96044" y="76845"/>
                  <a:pt x="92943" y="73744"/>
                </a:cubicBezTo>
                <a:cubicBezTo>
                  <a:pt x="89843" y="70644"/>
                  <a:pt x="84807" y="70644"/>
                  <a:pt x="81707" y="73744"/>
                </a:cubicBezTo>
                <a:lnTo>
                  <a:pt x="55563" y="99888"/>
                </a:lnTo>
                <a:lnTo>
                  <a:pt x="55563" y="7938"/>
                </a:lnTo>
                <a:cubicBezTo>
                  <a:pt x="55563" y="3547"/>
                  <a:pt x="52015" y="0"/>
                  <a:pt x="47625" y="0"/>
                </a:cubicBezTo>
                <a:cubicBezTo>
                  <a:pt x="43235" y="0"/>
                  <a:pt x="39688" y="3547"/>
                  <a:pt x="39688" y="7938"/>
                </a:cubicBezTo>
                <a:lnTo>
                  <a:pt x="39688" y="99888"/>
                </a:lnTo>
                <a:lnTo>
                  <a:pt x="13543" y="73744"/>
                </a:lnTo>
                <a:cubicBezTo>
                  <a:pt x="10443" y="70644"/>
                  <a:pt x="5407" y="70644"/>
                  <a:pt x="2307" y="73744"/>
                </a:cubicBezTo>
                <a:cubicBezTo>
                  <a:pt x="-794" y="76845"/>
                  <a:pt x="-794" y="81880"/>
                  <a:pt x="2307" y="84981"/>
                </a:cubicBezTo>
                <a:lnTo>
                  <a:pt x="41994" y="124668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46" name="Shape 44"/>
          <p:cNvSpPr/>
          <p:nvPr/>
        </p:nvSpPr>
        <p:spPr>
          <a:xfrm>
            <a:off x="5765800" y="5715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47" name="Text 45"/>
          <p:cNvSpPr/>
          <p:nvPr/>
        </p:nvSpPr>
        <p:spPr>
          <a:xfrm>
            <a:off x="5738019" y="5715000"/>
            <a:ext cx="309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115050" y="5746750"/>
            <a:ext cx="1706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 adı istenir (örn: nginx)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629651" y="6032500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42019" y="124668"/>
                </a:moveTo>
                <a:cubicBezTo>
                  <a:pt x="45120" y="127769"/>
                  <a:pt x="50155" y="127769"/>
                  <a:pt x="53256" y="124668"/>
                </a:cubicBezTo>
                <a:lnTo>
                  <a:pt x="92943" y="84981"/>
                </a:lnTo>
                <a:cubicBezTo>
                  <a:pt x="96044" y="81880"/>
                  <a:pt x="96044" y="76845"/>
                  <a:pt x="92943" y="73744"/>
                </a:cubicBezTo>
                <a:cubicBezTo>
                  <a:pt x="89843" y="70644"/>
                  <a:pt x="84807" y="70644"/>
                  <a:pt x="81707" y="73744"/>
                </a:cubicBezTo>
                <a:lnTo>
                  <a:pt x="55563" y="99888"/>
                </a:lnTo>
                <a:lnTo>
                  <a:pt x="55563" y="7938"/>
                </a:lnTo>
                <a:cubicBezTo>
                  <a:pt x="55563" y="3547"/>
                  <a:pt x="52015" y="0"/>
                  <a:pt x="47625" y="0"/>
                </a:cubicBezTo>
                <a:cubicBezTo>
                  <a:pt x="43235" y="0"/>
                  <a:pt x="39688" y="3547"/>
                  <a:pt x="39688" y="7938"/>
                </a:cubicBezTo>
                <a:lnTo>
                  <a:pt x="39688" y="99888"/>
                </a:lnTo>
                <a:lnTo>
                  <a:pt x="13543" y="73744"/>
                </a:lnTo>
                <a:cubicBezTo>
                  <a:pt x="10443" y="70644"/>
                  <a:pt x="5407" y="70644"/>
                  <a:pt x="2307" y="73744"/>
                </a:cubicBezTo>
                <a:cubicBezTo>
                  <a:pt x="-794" y="76845"/>
                  <a:pt x="-794" y="81880"/>
                  <a:pt x="2307" y="84981"/>
                </a:cubicBezTo>
                <a:lnTo>
                  <a:pt x="41994" y="124668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50" name="Shape 48"/>
          <p:cNvSpPr/>
          <p:nvPr/>
        </p:nvSpPr>
        <p:spPr>
          <a:xfrm>
            <a:off x="5765800" y="622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51" name="Text 49"/>
          <p:cNvSpPr/>
          <p:nvPr/>
        </p:nvSpPr>
        <p:spPr>
          <a:xfrm>
            <a:off x="5738019" y="6223000"/>
            <a:ext cx="309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115050" y="6254750"/>
            <a:ext cx="1222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İşlem gerçekleştirilir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629651" y="6540500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42019" y="124668"/>
                </a:moveTo>
                <a:cubicBezTo>
                  <a:pt x="45120" y="127769"/>
                  <a:pt x="50155" y="127769"/>
                  <a:pt x="53256" y="124668"/>
                </a:cubicBezTo>
                <a:lnTo>
                  <a:pt x="92943" y="84981"/>
                </a:lnTo>
                <a:cubicBezTo>
                  <a:pt x="96044" y="81880"/>
                  <a:pt x="96044" y="76845"/>
                  <a:pt x="92943" y="73744"/>
                </a:cubicBezTo>
                <a:cubicBezTo>
                  <a:pt x="89843" y="70644"/>
                  <a:pt x="84807" y="70644"/>
                  <a:pt x="81707" y="73744"/>
                </a:cubicBezTo>
                <a:lnTo>
                  <a:pt x="55563" y="99888"/>
                </a:lnTo>
                <a:lnTo>
                  <a:pt x="55563" y="7938"/>
                </a:lnTo>
                <a:cubicBezTo>
                  <a:pt x="55563" y="3547"/>
                  <a:pt x="52015" y="0"/>
                  <a:pt x="47625" y="0"/>
                </a:cubicBezTo>
                <a:cubicBezTo>
                  <a:pt x="43235" y="0"/>
                  <a:pt x="39688" y="3547"/>
                  <a:pt x="39688" y="7938"/>
                </a:cubicBezTo>
                <a:lnTo>
                  <a:pt x="39688" y="99888"/>
                </a:lnTo>
                <a:lnTo>
                  <a:pt x="13543" y="73744"/>
                </a:lnTo>
                <a:cubicBezTo>
                  <a:pt x="10443" y="70644"/>
                  <a:pt x="5407" y="70644"/>
                  <a:pt x="2307" y="73744"/>
                </a:cubicBezTo>
                <a:cubicBezTo>
                  <a:pt x="-794" y="76845"/>
                  <a:pt x="-794" y="81880"/>
                  <a:pt x="2307" y="84981"/>
                </a:cubicBezTo>
                <a:lnTo>
                  <a:pt x="41994" y="124668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54" name="Shape 52"/>
          <p:cNvSpPr/>
          <p:nvPr/>
        </p:nvSpPr>
        <p:spPr>
          <a:xfrm>
            <a:off x="5765800" y="6731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55" name="Text 53"/>
          <p:cNvSpPr/>
          <p:nvPr/>
        </p:nvSpPr>
        <p:spPr>
          <a:xfrm>
            <a:off x="5738019" y="6731000"/>
            <a:ext cx="309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115050" y="6762750"/>
            <a:ext cx="1174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Sonuç görüntülenir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1608" y="351608"/>
            <a:ext cx="11647008" cy="351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92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İşlem Adımları ve Komutlar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51608" y="808698"/>
            <a:ext cx="843859" cy="35161"/>
          </a:xfrm>
          <a:custGeom>
            <a:avLst/>
            <a:gdLst/>
            <a:ahLst/>
            <a:cxnLst/>
            <a:rect l="l" t="t" r="r" b="b"/>
            <a:pathLst>
              <a:path w="843859" h="35161">
                <a:moveTo>
                  <a:pt x="0" y="0"/>
                </a:moveTo>
                <a:lnTo>
                  <a:pt x="843859" y="0"/>
                </a:lnTo>
                <a:lnTo>
                  <a:pt x="843859" y="35161"/>
                </a:lnTo>
                <a:lnTo>
                  <a:pt x="0" y="35161"/>
                </a:lnTo>
                <a:lnTo>
                  <a:pt x="0" y="0"/>
                </a:ln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4" name="Shape 2"/>
          <p:cNvSpPr/>
          <p:nvPr/>
        </p:nvSpPr>
        <p:spPr>
          <a:xfrm>
            <a:off x="351608" y="1019663"/>
            <a:ext cx="5458711" cy="3269952"/>
          </a:xfrm>
          <a:custGeom>
            <a:avLst/>
            <a:gdLst/>
            <a:ahLst/>
            <a:cxnLst/>
            <a:rect l="l" t="t" r="r" b="b"/>
            <a:pathLst>
              <a:path w="5458711" h="3269952">
                <a:moveTo>
                  <a:pt x="105489" y="0"/>
                </a:moveTo>
                <a:lnTo>
                  <a:pt x="5353222" y="0"/>
                </a:lnTo>
                <a:cubicBezTo>
                  <a:pt x="5411443" y="0"/>
                  <a:pt x="5458711" y="47268"/>
                  <a:pt x="5458711" y="105489"/>
                </a:cubicBezTo>
                <a:lnTo>
                  <a:pt x="5458711" y="3164464"/>
                </a:lnTo>
                <a:cubicBezTo>
                  <a:pt x="5458711" y="3222685"/>
                  <a:pt x="5411443" y="3269952"/>
                  <a:pt x="5353222" y="3269952"/>
                </a:cubicBezTo>
                <a:lnTo>
                  <a:pt x="105489" y="3269952"/>
                </a:lnTo>
                <a:cubicBezTo>
                  <a:pt x="47268" y="3269952"/>
                  <a:pt x="0" y="3222685"/>
                  <a:pt x="0" y="3164464"/>
                </a:cubicBezTo>
                <a:lnTo>
                  <a:pt x="0" y="105489"/>
                </a:lnTo>
                <a:cubicBezTo>
                  <a:pt x="0" y="47268"/>
                  <a:pt x="47268" y="0"/>
                  <a:pt x="105489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5" name="Shape 3"/>
          <p:cNvSpPr/>
          <p:nvPr/>
        </p:nvSpPr>
        <p:spPr>
          <a:xfrm>
            <a:off x="549387" y="1230627"/>
            <a:ext cx="175804" cy="175804"/>
          </a:xfrm>
          <a:custGeom>
            <a:avLst/>
            <a:gdLst/>
            <a:ahLst/>
            <a:cxnLst/>
            <a:rect l="l" t="t" r="r" b="b"/>
            <a:pathLst>
              <a:path w="175804" h="175804">
                <a:moveTo>
                  <a:pt x="0" y="24722"/>
                </a:moveTo>
                <a:cubicBezTo>
                  <a:pt x="0" y="20190"/>
                  <a:pt x="3674" y="16482"/>
                  <a:pt x="8241" y="16482"/>
                </a:cubicBezTo>
                <a:lnTo>
                  <a:pt x="24722" y="16482"/>
                </a:lnTo>
                <a:cubicBezTo>
                  <a:pt x="29289" y="16482"/>
                  <a:pt x="32963" y="20156"/>
                  <a:pt x="32963" y="24722"/>
                </a:cubicBezTo>
                <a:lnTo>
                  <a:pt x="32963" y="60433"/>
                </a:lnTo>
                <a:lnTo>
                  <a:pt x="41204" y="60433"/>
                </a:lnTo>
                <a:cubicBezTo>
                  <a:pt x="45771" y="60433"/>
                  <a:pt x="49445" y="64107"/>
                  <a:pt x="49445" y="68673"/>
                </a:cubicBezTo>
                <a:cubicBezTo>
                  <a:pt x="49445" y="73240"/>
                  <a:pt x="45771" y="76914"/>
                  <a:pt x="41204" y="76914"/>
                </a:cubicBezTo>
                <a:lnTo>
                  <a:pt x="8241" y="76914"/>
                </a:lnTo>
                <a:cubicBezTo>
                  <a:pt x="3674" y="76914"/>
                  <a:pt x="0" y="73240"/>
                  <a:pt x="0" y="68673"/>
                </a:cubicBezTo>
                <a:cubicBezTo>
                  <a:pt x="0" y="64107"/>
                  <a:pt x="3674" y="60433"/>
                  <a:pt x="8241" y="60433"/>
                </a:cubicBezTo>
                <a:lnTo>
                  <a:pt x="16482" y="60433"/>
                </a:lnTo>
                <a:lnTo>
                  <a:pt x="16482" y="32963"/>
                </a:lnTo>
                <a:lnTo>
                  <a:pt x="8241" y="32963"/>
                </a:lnTo>
                <a:cubicBezTo>
                  <a:pt x="3674" y="32963"/>
                  <a:pt x="0" y="29289"/>
                  <a:pt x="0" y="24722"/>
                </a:cubicBezTo>
                <a:close/>
                <a:moveTo>
                  <a:pt x="10438" y="103422"/>
                </a:moveTo>
                <a:cubicBezTo>
                  <a:pt x="14353" y="100469"/>
                  <a:pt x="19126" y="98890"/>
                  <a:pt x="24036" y="98890"/>
                </a:cubicBezTo>
                <a:lnTo>
                  <a:pt x="25718" y="98890"/>
                </a:lnTo>
                <a:cubicBezTo>
                  <a:pt x="37290" y="98890"/>
                  <a:pt x="46698" y="108298"/>
                  <a:pt x="46698" y="119869"/>
                </a:cubicBezTo>
                <a:cubicBezTo>
                  <a:pt x="46698" y="126599"/>
                  <a:pt x="43470" y="132883"/>
                  <a:pt x="38045" y="136832"/>
                </a:cubicBezTo>
                <a:lnTo>
                  <a:pt x="29804" y="142841"/>
                </a:lnTo>
                <a:lnTo>
                  <a:pt x="41204" y="142841"/>
                </a:lnTo>
                <a:cubicBezTo>
                  <a:pt x="45771" y="142841"/>
                  <a:pt x="49445" y="146515"/>
                  <a:pt x="49445" y="151081"/>
                </a:cubicBezTo>
                <a:cubicBezTo>
                  <a:pt x="49445" y="155648"/>
                  <a:pt x="45771" y="159322"/>
                  <a:pt x="41204" y="159322"/>
                </a:cubicBezTo>
                <a:lnTo>
                  <a:pt x="10061" y="159322"/>
                </a:lnTo>
                <a:cubicBezTo>
                  <a:pt x="4498" y="159322"/>
                  <a:pt x="0" y="154824"/>
                  <a:pt x="0" y="149262"/>
                </a:cubicBezTo>
                <a:cubicBezTo>
                  <a:pt x="0" y="146034"/>
                  <a:pt x="1545" y="143012"/>
                  <a:pt x="4155" y="141124"/>
                </a:cubicBezTo>
                <a:lnTo>
                  <a:pt x="28362" y="123509"/>
                </a:lnTo>
                <a:cubicBezTo>
                  <a:pt x="29530" y="122651"/>
                  <a:pt x="30216" y="121312"/>
                  <a:pt x="30216" y="119869"/>
                </a:cubicBezTo>
                <a:cubicBezTo>
                  <a:pt x="30216" y="117397"/>
                  <a:pt x="28190" y="115371"/>
                  <a:pt x="25718" y="115371"/>
                </a:cubicBezTo>
                <a:lnTo>
                  <a:pt x="24036" y="115371"/>
                </a:lnTo>
                <a:cubicBezTo>
                  <a:pt x="22697" y="115371"/>
                  <a:pt x="21392" y="115818"/>
                  <a:pt x="20327" y="116607"/>
                </a:cubicBezTo>
                <a:lnTo>
                  <a:pt x="13185" y="121964"/>
                </a:lnTo>
                <a:cubicBezTo>
                  <a:pt x="9546" y="124711"/>
                  <a:pt x="4395" y="123955"/>
                  <a:pt x="1648" y="120316"/>
                </a:cubicBezTo>
                <a:cubicBezTo>
                  <a:pt x="-1099" y="116676"/>
                  <a:pt x="-343" y="111526"/>
                  <a:pt x="3296" y="108779"/>
                </a:cubicBezTo>
                <a:lnTo>
                  <a:pt x="10438" y="103422"/>
                </a:lnTo>
                <a:close/>
                <a:moveTo>
                  <a:pt x="76914" y="21975"/>
                </a:moveTo>
                <a:lnTo>
                  <a:pt x="164816" y="21975"/>
                </a:lnTo>
                <a:cubicBezTo>
                  <a:pt x="170894" y="21975"/>
                  <a:pt x="175804" y="26886"/>
                  <a:pt x="175804" y="32963"/>
                </a:cubicBezTo>
                <a:cubicBezTo>
                  <a:pt x="175804" y="39041"/>
                  <a:pt x="170894" y="43951"/>
                  <a:pt x="164816" y="43951"/>
                </a:cubicBezTo>
                <a:lnTo>
                  <a:pt x="76914" y="43951"/>
                </a:lnTo>
                <a:cubicBezTo>
                  <a:pt x="70837" y="43951"/>
                  <a:pt x="65926" y="39041"/>
                  <a:pt x="65926" y="32963"/>
                </a:cubicBezTo>
                <a:cubicBezTo>
                  <a:pt x="65926" y="26886"/>
                  <a:pt x="70837" y="21975"/>
                  <a:pt x="76914" y="21975"/>
                </a:cubicBezTo>
                <a:close/>
                <a:moveTo>
                  <a:pt x="76914" y="76914"/>
                </a:moveTo>
                <a:lnTo>
                  <a:pt x="164816" y="76914"/>
                </a:lnTo>
                <a:cubicBezTo>
                  <a:pt x="170894" y="76914"/>
                  <a:pt x="175804" y="81824"/>
                  <a:pt x="175804" y="87902"/>
                </a:cubicBezTo>
                <a:cubicBezTo>
                  <a:pt x="175804" y="93980"/>
                  <a:pt x="170894" y="98890"/>
                  <a:pt x="164816" y="98890"/>
                </a:cubicBezTo>
                <a:lnTo>
                  <a:pt x="76914" y="98890"/>
                </a:lnTo>
                <a:cubicBezTo>
                  <a:pt x="70837" y="98890"/>
                  <a:pt x="65926" y="93980"/>
                  <a:pt x="65926" y="87902"/>
                </a:cubicBezTo>
                <a:cubicBezTo>
                  <a:pt x="65926" y="81824"/>
                  <a:pt x="70837" y="76914"/>
                  <a:pt x="76914" y="76914"/>
                </a:cubicBezTo>
                <a:close/>
                <a:moveTo>
                  <a:pt x="76914" y="131853"/>
                </a:moveTo>
                <a:lnTo>
                  <a:pt x="164816" y="131853"/>
                </a:lnTo>
                <a:cubicBezTo>
                  <a:pt x="170894" y="131853"/>
                  <a:pt x="175804" y="136763"/>
                  <a:pt x="175804" y="142841"/>
                </a:cubicBezTo>
                <a:cubicBezTo>
                  <a:pt x="175804" y="148918"/>
                  <a:pt x="170894" y="153828"/>
                  <a:pt x="164816" y="153828"/>
                </a:cubicBezTo>
                <a:lnTo>
                  <a:pt x="76914" y="153828"/>
                </a:lnTo>
                <a:cubicBezTo>
                  <a:pt x="70837" y="153828"/>
                  <a:pt x="65926" y="148918"/>
                  <a:pt x="65926" y="142841"/>
                </a:cubicBezTo>
                <a:cubicBezTo>
                  <a:pt x="65926" y="136763"/>
                  <a:pt x="70837" y="131853"/>
                  <a:pt x="76914" y="131853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6" name="Text 4"/>
          <p:cNvSpPr/>
          <p:nvPr/>
        </p:nvSpPr>
        <p:spPr>
          <a:xfrm>
            <a:off x="747167" y="1195466"/>
            <a:ext cx="4975250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4EC9B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Adım Adım İşlem Akışı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27412" y="1582235"/>
            <a:ext cx="351608" cy="351608"/>
          </a:xfrm>
          <a:custGeom>
            <a:avLst/>
            <a:gdLst/>
            <a:ahLst/>
            <a:cxnLst/>
            <a:rect l="l" t="t" r="r" b="b"/>
            <a:pathLst>
              <a:path w="351608" h="351608">
                <a:moveTo>
                  <a:pt x="175804" y="0"/>
                </a:moveTo>
                <a:lnTo>
                  <a:pt x="175804" y="0"/>
                </a:lnTo>
                <a:cubicBezTo>
                  <a:pt x="272833" y="0"/>
                  <a:pt x="351608" y="78775"/>
                  <a:pt x="351608" y="175804"/>
                </a:cubicBezTo>
                <a:lnTo>
                  <a:pt x="351608" y="175804"/>
                </a:lnTo>
                <a:cubicBezTo>
                  <a:pt x="351608" y="272833"/>
                  <a:pt x="272833" y="351608"/>
                  <a:pt x="175804" y="351608"/>
                </a:cubicBezTo>
                <a:lnTo>
                  <a:pt x="175804" y="351608"/>
                </a:lnTo>
                <a:cubicBezTo>
                  <a:pt x="78775" y="351608"/>
                  <a:pt x="0" y="272833"/>
                  <a:pt x="0" y="175804"/>
                </a:cubicBezTo>
                <a:lnTo>
                  <a:pt x="0" y="175804"/>
                </a:lnTo>
                <a:cubicBezTo>
                  <a:pt x="0" y="78775"/>
                  <a:pt x="78775" y="0"/>
                  <a:pt x="175804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8" name="Text 6"/>
          <p:cNvSpPr/>
          <p:nvPr/>
        </p:nvSpPr>
        <p:spPr>
          <a:xfrm>
            <a:off x="492251" y="1582235"/>
            <a:ext cx="421929" cy="351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84502" y="1582235"/>
            <a:ext cx="405228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Menü Seçimi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84502" y="1828360"/>
            <a:ext cx="4043490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0-8 arası bir numara girin. Geçersiz girişlerde hata mesajı görüntülenir.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27412" y="2109647"/>
            <a:ext cx="351608" cy="351608"/>
          </a:xfrm>
          <a:custGeom>
            <a:avLst/>
            <a:gdLst/>
            <a:ahLst/>
            <a:cxnLst/>
            <a:rect l="l" t="t" r="r" b="b"/>
            <a:pathLst>
              <a:path w="351608" h="351608">
                <a:moveTo>
                  <a:pt x="175804" y="0"/>
                </a:moveTo>
                <a:lnTo>
                  <a:pt x="175804" y="0"/>
                </a:lnTo>
                <a:cubicBezTo>
                  <a:pt x="272833" y="0"/>
                  <a:pt x="351608" y="78775"/>
                  <a:pt x="351608" y="175804"/>
                </a:cubicBezTo>
                <a:lnTo>
                  <a:pt x="351608" y="175804"/>
                </a:lnTo>
                <a:cubicBezTo>
                  <a:pt x="351608" y="272833"/>
                  <a:pt x="272833" y="351608"/>
                  <a:pt x="175804" y="351608"/>
                </a:cubicBezTo>
                <a:lnTo>
                  <a:pt x="175804" y="351608"/>
                </a:lnTo>
                <a:cubicBezTo>
                  <a:pt x="78775" y="351608"/>
                  <a:pt x="0" y="272833"/>
                  <a:pt x="0" y="175804"/>
                </a:cubicBezTo>
                <a:lnTo>
                  <a:pt x="0" y="175804"/>
                </a:lnTo>
                <a:cubicBezTo>
                  <a:pt x="0" y="78775"/>
                  <a:pt x="78775" y="0"/>
                  <a:pt x="175804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2" name="Text 10"/>
          <p:cNvSpPr/>
          <p:nvPr/>
        </p:nvSpPr>
        <p:spPr>
          <a:xfrm>
            <a:off x="492251" y="2109647"/>
            <a:ext cx="421929" cy="351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84502" y="2109647"/>
            <a:ext cx="3208421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Servis Adı Girişi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84502" y="2355772"/>
            <a:ext cx="3199631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İşlem yapılacak servis adını girin (örn: nginx, mysql, ssh).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7412" y="2637058"/>
            <a:ext cx="351608" cy="351608"/>
          </a:xfrm>
          <a:custGeom>
            <a:avLst/>
            <a:gdLst/>
            <a:ahLst/>
            <a:cxnLst/>
            <a:rect l="l" t="t" r="r" b="b"/>
            <a:pathLst>
              <a:path w="351608" h="351608">
                <a:moveTo>
                  <a:pt x="175804" y="0"/>
                </a:moveTo>
                <a:lnTo>
                  <a:pt x="175804" y="0"/>
                </a:lnTo>
                <a:cubicBezTo>
                  <a:pt x="272833" y="0"/>
                  <a:pt x="351608" y="78775"/>
                  <a:pt x="351608" y="175804"/>
                </a:cubicBezTo>
                <a:lnTo>
                  <a:pt x="351608" y="175804"/>
                </a:lnTo>
                <a:cubicBezTo>
                  <a:pt x="351608" y="272833"/>
                  <a:pt x="272833" y="351608"/>
                  <a:pt x="175804" y="351608"/>
                </a:cubicBezTo>
                <a:lnTo>
                  <a:pt x="175804" y="351608"/>
                </a:lnTo>
                <a:cubicBezTo>
                  <a:pt x="78775" y="351608"/>
                  <a:pt x="0" y="272833"/>
                  <a:pt x="0" y="175804"/>
                </a:cubicBezTo>
                <a:lnTo>
                  <a:pt x="0" y="175804"/>
                </a:lnTo>
                <a:cubicBezTo>
                  <a:pt x="0" y="78775"/>
                  <a:pt x="78775" y="0"/>
                  <a:pt x="175804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16" name="Text 14"/>
          <p:cNvSpPr/>
          <p:nvPr/>
        </p:nvSpPr>
        <p:spPr>
          <a:xfrm>
            <a:off x="492251" y="2637058"/>
            <a:ext cx="421929" cy="351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84502" y="2637058"/>
            <a:ext cx="3674301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Validasyon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84502" y="2883184"/>
            <a:ext cx="3665511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Boş giriş kontrolü yapılır. Hata durumunda kullanıcı bilgilendirilir.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27412" y="3164470"/>
            <a:ext cx="351608" cy="351608"/>
          </a:xfrm>
          <a:custGeom>
            <a:avLst/>
            <a:gdLst/>
            <a:ahLst/>
            <a:cxnLst/>
            <a:rect l="l" t="t" r="r" b="b"/>
            <a:pathLst>
              <a:path w="351608" h="351608">
                <a:moveTo>
                  <a:pt x="175804" y="0"/>
                </a:moveTo>
                <a:lnTo>
                  <a:pt x="175804" y="0"/>
                </a:lnTo>
                <a:cubicBezTo>
                  <a:pt x="272833" y="0"/>
                  <a:pt x="351608" y="78775"/>
                  <a:pt x="351608" y="175804"/>
                </a:cubicBezTo>
                <a:lnTo>
                  <a:pt x="351608" y="175804"/>
                </a:lnTo>
                <a:cubicBezTo>
                  <a:pt x="351608" y="272833"/>
                  <a:pt x="272833" y="351608"/>
                  <a:pt x="175804" y="351608"/>
                </a:cubicBezTo>
                <a:lnTo>
                  <a:pt x="175804" y="351608"/>
                </a:lnTo>
                <a:cubicBezTo>
                  <a:pt x="78775" y="351608"/>
                  <a:pt x="0" y="272833"/>
                  <a:pt x="0" y="175804"/>
                </a:cubicBezTo>
                <a:lnTo>
                  <a:pt x="0" y="175804"/>
                </a:lnTo>
                <a:cubicBezTo>
                  <a:pt x="0" y="78775"/>
                  <a:pt x="78775" y="0"/>
                  <a:pt x="175804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20" name="Text 18"/>
          <p:cNvSpPr/>
          <p:nvPr/>
        </p:nvSpPr>
        <p:spPr>
          <a:xfrm>
            <a:off x="492251" y="3164470"/>
            <a:ext cx="421929" cy="351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84502" y="3164470"/>
            <a:ext cx="3542448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İşlem Yürütme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84502" y="3410596"/>
            <a:ext cx="3533658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 komutu çalıştırılır. Başarı/hata durumu kontrol edilir.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27412" y="3691882"/>
            <a:ext cx="351608" cy="351608"/>
          </a:xfrm>
          <a:custGeom>
            <a:avLst/>
            <a:gdLst/>
            <a:ahLst/>
            <a:cxnLst/>
            <a:rect l="l" t="t" r="r" b="b"/>
            <a:pathLst>
              <a:path w="351608" h="351608">
                <a:moveTo>
                  <a:pt x="175804" y="0"/>
                </a:moveTo>
                <a:lnTo>
                  <a:pt x="175804" y="0"/>
                </a:lnTo>
                <a:cubicBezTo>
                  <a:pt x="272833" y="0"/>
                  <a:pt x="351608" y="78775"/>
                  <a:pt x="351608" y="175804"/>
                </a:cubicBezTo>
                <a:lnTo>
                  <a:pt x="351608" y="175804"/>
                </a:lnTo>
                <a:cubicBezTo>
                  <a:pt x="351608" y="272833"/>
                  <a:pt x="272833" y="351608"/>
                  <a:pt x="175804" y="351608"/>
                </a:cubicBezTo>
                <a:lnTo>
                  <a:pt x="175804" y="351608"/>
                </a:lnTo>
                <a:cubicBezTo>
                  <a:pt x="78775" y="351608"/>
                  <a:pt x="0" y="272833"/>
                  <a:pt x="0" y="175804"/>
                </a:cubicBezTo>
                <a:lnTo>
                  <a:pt x="0" y="175804"/>
                </a:lnTo>
                <a:cubicBezTo>
                  <a:pt x="0" y="78775"/>
                  <a:pt x="78775" y="0"/>
                  <a:pt x="175804" y="0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24" name="Text 22"/>
          <p:cNvSpPr/>
          <p:nvPr/>
        </p:nvSpPr>
        <p:spPr>
          <a:xfrm>
            <a:off x="492251" y="3691882"/>
            <a:ext cx="421929" cy="351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84502" y="3691882"/>
            <a:ext cx="406986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Sonuç Görüntüleme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84502" y="3938007"/>
            <a:ext cx="4061070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İşlem sonucu renkli olarak gösterilir. Devam etmek için ENTER beklenir.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69188" y="4430258"/>
            <a:ext cx="5441130" cy="1758039"/>
          </a:xfrm>
          <a:custGeom>
            <a:avLst/>
            <a:gdLst/>
            <a:ahLst/>
            <a:cxnLst/>
            <a:rect l="l" t="t" r="r" b="b"/>
            <a:pathLst>
              <a:path w="5441130" h="1758039">
                <a:moveTo>
                  <a:pt x="35161" y="0"/>
                </a:moveTo>
                <a:lnTo>
                  <a:pt x="5335648" y="0"/>
                </a:lnTo>
                <a:cubicBezTo>
                  <a:pt x="5393904" y="0"/>
                  <a:pt x="5441130" y="47226"/>
                  <a:pt x="5441130" y="105482"/>
                </a:cubicBezTo>
                <a:lnTo>
                  <a:pt x="5441130" y="1652557"/>
                </a:lnTo>
                <a:cubicBezTo>
                  <a:pt x="5441130" y="1710813"/>
                  <a:pt x="5393904" y="1758039"/>
                  <a:pt x="5335648" y="1758039"/>
                </a:cubicBezTo>
                <a:lnTo>
                  <a:pt x="35161" y="1758039"/>
                </a:lnTo>
                <a:cubicBezTo>
                  <a:pt x="15742" y="1758039"/>
                  <a:pt x="0" y="1742297"/>
                  <a:pt x="0" y="1722878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28" name="Shape 26"/>
          <p:cNvSpPr/>
          <p:nvPr/>
        </p:nvSpPr>
        <p:spPr>
          <a:xfrm>
            <a:off x="369188" y="4430258"/>
            <a:ext cx="35161" cy="1758039"/>
          </a:xfrm>
          <a:custGeom>
            <a:avLst/>
            <a:gdLst/>
            <a:ahLst/>
            <a:cxnLst/>
            <a:rect l="l" t="t" r="r" b="b"/>
            <a:pathLst>
              <a:path w="35161" h="1758039">
                <a:moveTo>
                  <a:pt x="35161" y="0"/>
                </a:moveTo>
                <a:lnTo>
                  <a:pt x="35161" y="0"/>
                </a:lnTo>
                <a:lnTo>
                  <a:pt x="35161" y="1758039"/>
                </a:lnTo>
                <a:lnTo>
                  <a:pt x="35161" y="1758039"/>
                </a:lnTo>
                <a:cubicBezTo>
                  <a:pt x="15742" y="1758039"/>
                  <a:pt x="0" y="1742297"/>
                  <a:pt x="0" y="1722878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29" name="Shape 27"/>
          <p:cNvSpPr/>
          <p:nvPr/>
        </p:nvSpPr>
        <p:spPr>
          <a:xfrm>
            <a:off x="584548" y="4650013"/>
            <a:ext cx="158224" cy="158224"/>
          </a:xfrm>
          <a:custGeom>
            <a:avLst/>
            <a:gdLst/>
            <a:ahLst/>
            <a:cxnLst/>
            <a:rect l="l" t="t" r="r" b="b"/>
            <a:pathLst>
              <a:path w="158224" h="158224">
                <a:moveTo>
                  <a:pt x="79112" y="0"/>
                </a:moveTo>
                <a:cubicBezTo>
                  <a:pt x="80533" y="0"/>
                  <a:pt x="81955" y="309"/>
                  <a:pt x="83253" y="896"/>
                </a:cubicBezTo>
                <a:lnTo>
                  <a:pt x="141474" y="25588"/>
                </a:lnTo>
                <a:cubicBezTo>
                  <a:pt x="148273" y="28462"/>
                  <a:pt x="153341" y="35168"/>
                  <a:pt x="153310" y="43264"/>
                </a:cubicBezTo>
                <a:cubicBezTo>
                  <a:pt x="153155" y="73920"/>
                  <a:pt x="140547" y="130009"/>
                  <a:pt x="87301" y="155504"/>
                </a:cubicBezTo>
                <a:cubicBezTo>
                  <a:pt x="82140" y="157976"/>
                  <a:pt x="76145" y="157976"/>
                  <a:pt x="70984" y="155504"/>
                </a:cubicBezTo>
                <a:cubicBezTo>
                  <a:pt x="17707" y="130009"/>
                  <a:pt x="5130" y="73920"/>
                  <a:pt x="4975" y="43264"/>
                </a:cubicBezTo>
                <a:cubicBezTo>
                  <a:pt x="4944" y="35168"/>
                  <a:pt x="10013" y="28462"/>
                  <a:pt x="16811" y="25588"/>
                </a:cubicBezTo>
                <a:lnTo>
                  <a:pt x="75002" y="896"/>
                </a:lnTo>
                <a:cubicBezTo>
                  <a:pt x="76300" y="309"/>
                  <a:pt x="77690" y="0"/>
                  <a:pt x="79112" y="0"/>
                </a:cubicBezTo>
                <a:close/>
                <a:moveTo>
                  <a:pt x="79112" y="20643"/>
                </a:moveTo>
                <a:lnTo>
                  <a:pt x="79112" y="137488"/>
                </a:lnTo>
                <a:cubicBezTo>
                  <a:pt x="121758" y="116844"/>
                  <a:pt x="133223" y="71108"/>
                  <a:pt x="133501" y="43728"/>
                </a:cubicBezTo>
                <a:lnTo>
                  <a:pt x="79112" y="20674"/>
                </a:lnTo>
                <a:lnTo>
                  <a:pt x="79112" y="20674"/>
                </a:ln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30" name="Text 28"/>
          <p:cNvSpPr/>
          <p:nvPr/>
        </p:nvSpPr>
        <p:spPr>
          <a:xfrm>
            <a:off x="764747" y="4606062"/>
            <a:ext cx="4948880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CE9178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Hata Kontrol Mekanizmaları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88943" y="4992831"/>
            <a:ext cx="123063" cy="140643"/>
          </a:xfrm>
          <a:custGeom>
            <a:avLst/>
            <a:gdLst/>
            <a:ahLst/>
            <a:cxnLst/>
            <a:rect l="l" t="t" r="r" b="b"/>
            <a:pathLst>
              <a:path w="123063" h="140643">
                <a:moveTo>
                  <a:pt x="119437" y="19256"/>
                </a:moveTo>
                <a:cubicBezTo>
                  <a:pt x="123365" y="22113"/>
                  <a:pt x="124244" y="27607"/>
                  <a:pt x="121387" y="31535"/>
                </a:cubicBezTo>
                <a:lnTo>
                  <a:pt x="51066" y="128227"/>
                </a:lnTo>
                <a:cubicBezTo>
                  <a:pt x="49555" y="130315"/>
                  <a:pt x="47220" y="131606"/>
                  <a:pt x="44638" y="131825"/>
                </a:cubicBezTo>
                <a:cubicBezTo>
                  <a:pt x="42056" y="132045"/>
                  <a:pt x="39556" y="131084"/>
                  <a:pt x="37743" y="129271"/>
                </a:cubicBezTo>
                <a:lnTo>
                  <a:pt x="2582" y="94110"/>
                </a:lnTo>
                <a:cubicBezTo>
                  <a:pt x="-852" y="90676"/>
                  <a:pt x="-852" y="85100"/>
                  <a:pt x="2582" y="81666"/>
                </a:cubicBezTo>
                <a:cubicBezTo>
                  <a:pt x="6016" y="78233"/>
                  <a:pt x="11592" y="78233"/>
                  <a:pt x="15026" y="81666"/>
                </a:cubicBezTo>
                <a:lnTo>
                  <a:pt x="42907" y="109548"/>
                </a:lnTo>
                <a:lnTo>
                  <a:pt x="107185" y="21179"/>
                </a:lnTo>
                <a:cubicBezTo>
                  <a:pt x="110042" y="17251"/>
                  <a:pt x="115536" y="16372"/>
                  <a:pt x="119464" y="19229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2" name="Text 30"/>
          <p:cNvSpPr/>
          <p:nvPr/>
        </p:nvSpPr>
        <p:spPr>
          <a:xfrm>
            <a:off x="808698" y="4957670"/>
            <a:ext cx="3129309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Yetkisi: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EUID kontrolü ile sudo zorunluluğu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88943" y="5274117"/>
            <a:ext cx="123063" cy="140643"/>
          </a:xfrm>
          <a:custGeom>
            <a:avLst/>
            <a:gdLst/>
            <a:ahLst/>
            <a:cxnLst/>
            <a:rect l="l" t="t" r="r" b="b"/>
            <a:pathLst>
              <a:path w="123063" h="140643">
                <a:moveTo>
                  <a:pt x="119437" y="19256"/>
                </a:moveTo>
                <a:cubicBezTo>
                  <a:pt x="123365" y="22113"/>
                  <a:pt x="124244" y="27607"/>
                  <a:pt x="121387" y="31535"/>
                </a:cubicBezTo>
                <a:lnTo>
                  <a:pt x="51066" y="128227"/>
                </a:lnTo>
                <a:cubicBezTo>
                  <a:pt x="49555" y="130315"/>
                  <a:pt x="47220" y="131606"/>
                  <a:pt x="44638" y="131825"/>
                </a:cubicBezTo>
                <a:cubicBezTo>
                  <a:pt x="42056" y="132045"/>
                  <a:pt x="39556" y="131084"/>
                  <a:pt x="37743" y="129271"/>
                </a:cubicBezTo>
                <a:lnTo>
                  <a:pt x="2582" y="94110"/>
                </a:lnTo>
                <a:cubicBezTo>
                  <a:pt x="-852" y="90676"/>
                  <a:pt x="-852" y="85100"/>
                  <a:pt x="2582" y="81666"/>
                </a:cubicBezTo>
                <a:cubicBezTo>
                  <a:pt x="6016" y="78233"/>
                  <a:pt x="11592" y="78233"/>
                  <a:pt x="15026" y="81666"/>
                </a:cubicBezTo>
                <a:lnTo>
                  <a:pt x="42907" y="109548"/>
                </a:lnTo>
                <a:lnTo>
                  <a:pt x="107185" y="21179"/>
                </a:lnTo>
                <a:cubicBezTo>
                  <a:pt x="110042" y="17251"/>
                  <a:pt x="115536" y="16372"/>
                  <a:pt x="119464" y="19229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4" name="Text 32"/>
          <p:cNvSpPr/>
          <p:nvPr/>
        </p:nvSpPr>
        <p:spPr>
          <a:xfrm>
            <a:off x="808698" y="5238956"/>
            <a:ext cx="2364562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Boş Giriş: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Servis adı boş bırakılamaz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88943" y="5555403"/>
            <a:ext cx="123063" cy="140643"/>
          </a:xfrm>
          <a:custGeom>
            <a:avLst/>
            <a:gdLst/>
            <a:ahLst/>
            <a:cxnLst/>
            <a:rect l="l" t="t" r="r" b="b"/>
            <a:pathLst>
              <a:path w="123063" h="140643">
                <a:moveTo>
                  <a:pt x="119437" y="19256"/>
                </a:moveTo>
                <a:cubicBezTo>
                  <a:pt x="123365" y="22113"/>
                  <a:pt x="124244" y="27607"/>
                  <a:pt x="121387" y="31535"/>
                </a:cubicBezTo>
                <a:lnTo>
                  <a:pt x="51066" y="128227"/>
                </a:lnTo>
                <a:cubicBezTo>
                  <a:pt x="49555" y="130315"/>
                  <a:pt x="47220" y="131606"/>
                  <a:pt x="44638" y="131825"/>
                </a:cubicBezTo>
                <a:cubicBezTo>
                  <a:pt x="42056" y="132045"/>
                  <a:pt x="39556" y="131084"/>
                  <a:pt x="37743" y="129271"/>
                </a:cubicBezTo>
                <a:lnTo>
                  <a:pt x="2582" y="94110"/>
                </a:lnTo>
                <a:cubicBezTo>
                  <a:pt x="-852" y="90676"/>
                  <a:pt x="-852" y="85100"/>
                  <a:pt x="2582" y="81666"/>
                </a:cubicBezTo>
                <a:cubicBezTo>
                  <a:pt x="6016" y="78233"/>
                  <a:pt x="11592" y="78233"/>
                  <a:pt x="15026" y="81666"/>
                </a:cubicBezTo>
                <a:lnTo>
                  <a:pt x="42907" y="109548"/>
                </a:lnTo>
                <a:lnTo>
                  <a:pt x="107185" y="21179"/>
                </a:lnTo>
                <a:cubicBezTo>
                  <a:pt x="110042" y="17251"/>
                  <a:pt x="115536" y="16372"/>
                  <a:pt x="119464" y="19229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6" name="Text 34"/>
          <p:cNvSpPr/>
          <p:nvPr/>
        </p:nvSpPr>
        <p:spPr>
          <a:xfrm>
            <a:off x="808698" y="5520242"/>
            <a:ext cx="3428176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Geçersiz Seçim: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0-8 arası olmayan girişler reddedilir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88943" y="5836689"/>
            <a:ext cx="123063" cy="140643"/>
          </a:xfrm>
          <a:custGeom>
            <a:avLst/>
            <a:gdLst/>
            <a:ahLst/>
            <a:cxnLst/>
            <a:rect l="l" t="t" r="r" b="b"/>
            <a:pathLst>
              <a:path w="123063" h="140643">
                <a:moveTo>
                  <a:pt x="119437" y="19256"/>
                </a:moveTo>
                <a:cubicBezTo>
                  <a:pt x="123365" y="22113"/>
                  <a:pt x="124244" y="27607"/>
                  <a:pt x="121387" y="31535"/>
                </a:cubicBezTo>
                <a:lnTo>
                  <a:pt x="51066" y="128227"/>
                </a:lnTo>
                <a:cubicBezTo>
                  <a:pt x="49555" y="130315"/>
                  <a:pt x="47220" y="131606"/>
                  <a:pt x="44638" y="131825"/>
                </a:cubicBezTo>
                <a:cubicBezTo>
                  <a:pt x="42056" y="132045"/>
                  <a:pt x="39556" y="131084"/>
                  <a:pt x="37743" y="129271"/>
                </a:cubicBezTo>
                <a:lnTo>
                  <a:pt x="2582" y="94110"/>
                </a:lnTo>
                <a:cubicBezTo>
                  <a:pt x="-852" y="90676"/>
                  <a:pt x="-852" y="85100"/>
                  <a:pt x="2582" y="81666"/>
                </a:cubicBezTo>
                <a:cubicBezTo>
                  <a:pt x="6016" y="78233"/>
                  <a:pt x="11592" y="78233"/>
                  <a:pt x="15026" y="81666"/>
                </a:cubicBezTo>
                <a:lnTo>
                  <a:pt x="42907" y="109548"/>
                </a:lnTo>
                <a:lnTo>
                  <a:pt x="107185" y="21179"/>
                </a:lnTo>
                <a:cubicBezTo>
                  <a:pt x="110042" y="17251"/>
                  <a:pt x="115536" y="16372"/>
                  <a:pt x="119464" y="19229"/>
                </a:cubicBezTo>
                <a:close/>
              </a:path>
            </a:pathLst>
          </a:custGeom>
          <a:solidFill>
            <a:srgbClr val="4EC9B0"/>
          </a:solidFill>
          <a:ln/>
        </p:spPr>
      </p:sp>
      <p:sp>
        <p:nvSpPr>
          <p:cNvPr id="38" name="Text 36"/>
          <p:cNvSpPr/>
          <p:nvPr/>
        </p:nvSpPr>
        <p:spPr>
          <a:xfrm>
            <a:off x="808698" y="5801528"/>
            <a:ext cx="3551239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Komut Hataları: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D4D4D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systemctl hataları yakalanır ve bildirilir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024250" y="1019663"/>
            <a:ext cx="5810319" cy="5836689"/>
          </a:xfrm>
          <a:custGeom>
            <a:avLst/>
            <a:gdLst/>
            <a:ahLst/>
            <a:cxnLst/>
            <a:rect l="l" t="t" r="r" b="b"/>
            <a:pathLst>
              <a:path w="5810319" h="5836689">
                <a:moveTo>
                  <a:pt x="105457" y="0"/>
                </a:moveTo>
                <a:lnTo>
                  <a:pt x="5704861" y="0"/>
                </a:lnTo>
                <a:cubicBezTo>
                  <a:pt x="5763104" y="0"/>
                  <a:pt x="5810319" y="47215"/>
                  <a:pt x="5810319" y="105457"/>
                </a:cubicBezTo>
                <a:lnTo>
                  <a:pt x="5810319" y="5731232"/>
                </a:lnTo>
                <a:cubicBezTo>
                  <a:pt x="5810319" y="5789474"/>
                  <a:pt x="5763104" y="5836689"/>
                  <a:pt x="5704861" y="5836689"/>
                </a:cubicBezTo>
                <a:lnTo>
                  <a:pt x="105457" y="5836689"/>
                </a:lnTo>
                <a:cubicBezTo>
                  <a:pt x="47215" y="5836689"/>
                  <a:pt x="0" y="5789474"/>
                  <a:pt x="0" y="5731232"/>
                </a:cubicBezTo>
                <a:lnTo>
                  <a:pt x="0" y="105457"/>
                </a:lnTo>
                <a:cubicBezTo>
                  <a:pt x="0" y="47254"/>
                  <a:pt x="47254" y="0"/>
                  <a:pt x="105457" y="0"/>
                </a:cubicBezTo>
                <a:close/>
              </a:path>
            </a:pathLst>
          </a:custGeom>
          <a:solidFill>
            <a:srgbClr val="252526"/>
          </a:solidFill>
          <a:ln/>
        </p:spPr>
      </p:sp>
      <p:sp>
        <p:nvSpPr>
          <p:cNvPr id="40" name="Shape 38"/>
          <p:cNvSpPr/>
          <p:nvPr/>
        </p:nvSpPr>
        <p:spPr>
          <a:xfrm>
            <a:off x="6222030" y="1230627"/>
            <a:ext cx="175804" cy="175804"/>
          </a:xfrm>
          <a:custGeom>
            <a:avLst/>
            <a:gdLst/>
            <a:ahLst/>
            <a:cxnLst/>
            <a:rect l="l" t="t" r="r" b="b"/>
            <a:pathLst>
              <a:path w="175804" h="175804">
                <a:moveTo>
                  <a:pt x="3228" y="40723"/>
                </a:moveTo>
                <a:cubicBezTo>
                  <a:pt x="-1064" y="36431"/>
                  <a:pt x="-1064" y="29461"/>
                  <a:pt x="3228" y="25169"/>
                </a:cubicBezTo>
                <a:cubicBezTo>
                  <a:pt x="7520" y="20877"/>
                  <a:pt x="14490" y="20877"/>
                  <a:pt x="18782" y="25169"/>
                </a:cubicBezTo>
                <a:lnTo>
                  <a:pt x="73721" y="80108"/>
                </a:lnTo>
                <a:cubicBezTo>
                  <a:pt x="78013" y="84400"/>
                  <a:pt x="78013" y="91370"/>
                  <a:pt x="73721" y="95662"/>
                </a:cubicBezTo>
                <a:lnTo>
                  <a:pt x="18782" y="150601"/>
                </a:lnTo>
                <a:cubicBezTo>
                  <a:pt x="14490" y="154893"/>
                  <a:pt x="7520" y="154893"/>
                  <a:pt x="3228" y="150601"/>
                </a:cubicBezTo>
                <a:cubicBezTo>
                  <a:pt x="-1064" y="146309"/>
                  <a:pt x="-1064" y="139338"/>
                  <a:pt x="3228" y="135046"/>
                </a:cubicBezTo>
                <a:lnTo>
                  <a:pt x="50372" y="87902"/>
                </a:lnTo>
                <a:lnTo>
                  <a:pt x="3228" y="40723"/>
                </a:lnTo>
                <a:close/>
                <a:moveTo>
                  <a:pt x="76914" y="131853"/>
                </a:moveTo>
                <a:lnTo>
                  <a:pt x="164816" y="131853"/>
                </a:lnTo>
                <a:cubicBezTo>
                  <a:pt x="170894" y="131853"/>
                  <a:pt x="175804" y="136763"/>
                  <a:pt x="175804" y="142841"/>
                </a:cubicBezTo>
                <a:cubicBezTo>
                  <a:pt x="175804" y="148918"/>
                  <a:pt x="170894" y="153828"/>
                  <a:pt x="164816" y="153828"/>
                </a:cubicBezTo>
                <a:lnTo>
                  <a:pt x="76914" y="153828"/>
                </a:lnTo>
                <a:cubicBezTo>
                  <a:pt x="70837" y="153828"/>
                  <a:pt x="65926" y="148918"/>
                  <a:pt x="65926" y="142841"/>
                </a:cubicBezTo>
                <a:cubicBezTo>
                  <a:pt x="65926" y="136763"/>
                  <a:pt x="70837" y="131853"/>
                  <a:pt x="76914" y="131853"/>
                </a:cubicBezTo>
                <a:close/>
              </a:path>
            </a:pathLst>
          </a:custGeom>
          <a:solidFill>
            <a:srgbClr val="007ACC"/>
          </a:solidFill>
          <a:ln/>
        </p:spPr>
      </p:sp>
      <p:sp>
        <p:nvSpPr>
          <p:cNvPr id="41" name="Text 39"/>
          <p:cNvSpPr/>
          <p:nvPr/>
        </p:nvSpPr>
        <p:spPr>
          <a:xfrm>
            <a:off x="6419809" y="1195466"/>
            <a:ext cx="5326858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007AC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Örnek Senaryolar ve Çıktılar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00054" y="1582235"/>
            <a:ext cx="5458711" cy="1511913"/>
          </a:xfrm>
          <a:custGeom>
            <a:avLst/>
            <a:gdLst/>
            <a:ahLst/>
            <a:cxnLst/>
            <a:rect l="l" t="t" r="r" b="b"/>
            <a:pathLst>
              <a:path w="5458711" h="1511913">
                <a:moveTo>
                  <a:pt x="70319" y="0"/>
                </a:moveTo>
                <a:lnTo>
                  <a:pt x="5388392" y="0"/>
                </a:lnTo>
                <a:cubicBezTo>
                  <a:pt x="5427228" y="0"/>
                  <a:pt x="5458711" y="31483"/>
                  <a:pt x="5458711" y="70319"/>
                </a:cubicBezTo>
                <a:lnTo>
                  <a:pt x="5458711" y="1441594"/>
                </a:lnTo>
                <a:cubicBezTo>
                  <a:pt x="5458711" y="1480431"/>
                  <a:pt x="5427228" y="1511913"/>
                  <a:pt x="5388392" y="1511913"/>
                </a:cubicBezTo>
                <a:lnTo>
                  <a:pt x="70319" y="1511913"/>
                </a:lnTo>
                <a:cubicBezTo>
                  <a:pt x="31483" y="1511913"/>
                  <a:pt x="0" y="1480431"/>
                  <a:pt x="0" y="1441594"/>
                </a:cubicBezTo>
                <a:lnTo>
                  <a:pt x="0" y="70319"/>
                </a:lnTo>
                <a:cubicBezTo>
                  <a:pt x="0" y="31483"/>
                  <a:pt x="31483" y="0"/>
                  <a:pt x="70319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43" name="Text 41"/>
          <p:cNvSpPr/>
          <p:nvPr/>
        </p:nvSpPr>
        <p:spPr>
          <a:xfrm>
            <a:off x="6305536" y="1687717"/>
            <a:ext cx="72079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✔ BAŞARILI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032156" y="1687717"/>
            <a:ext cx="1028453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Nginx Başlatma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305536" y="1933843"/>
            <a:ext cx="5309278" cy="10548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Seçiminiz (0-8):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 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 adı: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nginx 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İşlem yürütülüyor: nginx ...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✔ nginx başarıyla başlatıldı.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00054" y="3199631"/>
            <a:ext cx="5458711" cy="1511913"/>
          </a:xfrm>
          <a:custGeom>
            <a:avLst/>
            <a:gdLst/>
            <a:ahLst/>
            <a:cxnLst/>
            <a:rect l="l" t="t" r="r" b="b"/>
            <a:pathLst>
              <a:path w="5458711" h="1511913">
                <a:moveTo>
                  <a:pt x="70319" y="0"/>
                </a:moveTo>
                <a:lnTo>
                  <a:pt x="5388392" y="0"/>
                </a:lnTo>
                <a:cubicBezTo>
                  <a:pt x="5427228" y="0"/>
                  <a:pt x="5458711" y="31483"/>
                  <a:pt x="5458711" y="70319"/>
                </a:cubicBezTo>
                <a:lnTo>
                  <a:pt x="5458711" y="1441594"/>
                </a:lnTo>
                <a:cubicBezTo>
                  <a:pt x="5458711" y="1480431"/>
                  <a:pt x="5427228" y="1511913"/>
                  <a:pt x="5388392" y="1511913"/>
                </a:cubicBezTo>
                <a:lnTo>
                  <a:pt x="70319" y="1511913"/>
                </a:lnTo>
                <a:cubicBezTo>
                  <a:pt x="31483" y="1511913"/>
                  <a:pt x="0" y="1480431"/>
                  <a:pt x="0" y="1441594"/>
                </a:cubicBezTo>
                <a:lnTo>
                  <a:pt x="0" y="70319"/>
                </a:lnTo>
                <a:cubicBezTo>
                  <a:pt x="0" y="31483"/>
                  <a:pt x="31483" y="0"/>
                  <a:pt x="70319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47" name="Text 45"/>
          <p:cNvSpPr/>
          <p:nvPr/>
        </p:nvSpPr>
        <p:spPr>
          <a:xfrm>
            <a:off x="6305536" y="3305113"/>
            <a:ext cx="518621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✘ HATA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835365" y="3305113"/>
            <a:ext cx="119546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Servis Bulunamadı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05536" y="3551239"/>
            <a:ext cx="5309278" cy="10548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Seçiminiz (0-8):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 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 adı: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unknown 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İşlem yürütülüyor: unknown ...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CE91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✘ Başlatma hatası!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200054" y="4817027"/>
            <a:ext cx="5458711" cy="1863521"/>
          </a:xfrm>
          <a:custGeom>
            <a:avLst/>
            <a:gdLst/>
            <a:ahLst/>
            <a:cxnLst/>
            <a:rect l="l" t="t" r="r" b="b"/>
            <a:pathLst>
              <a:path w="5458711" h="1863521">
                <a:moveTo>
                  <a:pt x="70329" y="0"/>
                </a:moveTo>
                <a:lnTo>
                  <a:pt x="5388382" y="0"/>
                </a:lnTo>
                <a:cubicBezTo>
                  <a:pt x="5427223" y="0"/>
                  <a:pt x="5458711" y="31487"/>
                  <a:pt x="5458711" y="70329"/>
                </a:cubicBezTo>
                <a:lnTo>
                  <a:pt x="5458711" y="1793192"/>
                </a:lnTo>
                <a:cubicBezTo>
                  <a:pt x="5458711" y="1832034"/>
                  <a:pt x="5427223" y="1863521"/>
                  <a:pt x="5388382" y="1863521"/>
                </a:cubicBezTo>
                <a:lnTo>
                  <a:pt x="70329" y="1863521"/>
                </a:lnTo>
                <a:cubicBezTo>
                  <a:pt x="31513" y="1863521"/>
                  <a:pt x="0" y="1832008"/>
                  <a:pt x="0" y="1793192"/>
                </a:cubicBezTo>
                <a:lnTo>
                  <a:pt x="0" y="70329"/>
                </a:lnTo>
                <a:cubicBezTo>
                  <a:pt x="0" y="31513"/>
                  <a:pt x="31513" y="0"/>
                  <a:pt x="70329" y="0"/>
                </a:cubicBez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1" name="Text 49"/>
          <p:cNvSpPr/>
          <p:nvPr/>
        </p:nvSpPr>
        <p:spPr>
          <a:xfrm>
            <a:off x="6305536" y="4922509"/>
            <a:ext cx="439510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ℹ BİLGİ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750650" y="4922509"/>
            <a:ext cx="1318529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Durum Görüntüleme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305536" y="5168634"/>
            <a:ext cx="5309278" cy="14064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Seçiminiz (0-8):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6 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007A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 adı: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D4D4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mysql 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● mysql.service - MySQL Server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Loaded: loaded (...)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4EC9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Active: active (running)</a:t>
            </a:r>
            <a:pPr>
              <a:lnSpc>
                <a:spcPct val="120000"/>
              </a:lnSpc>
            </a:pPr>
            <a:r>
              <a:rPr lang="en-US" sz="969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Main PID: 1234 (mysqld)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orioninsist.org/d4d5f6f1745dbe6c4ab0d90759bdb4ba05f021e2.pn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E1E1E">
                  <a:alpha val="90000"/>
                </a:srgbClr>
              </a:gs>
              <a:gs pos="50000">
                <a:srgbClr val="1E1E1E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729978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5" name="Text 2"/>
          <p:cNvSpPr/>
          <p:nvPr/>
        </p:nvSpPr>
        <p:spPr>
          <a:xfrm>
            <a:off x="559594" y="1920478"/>
            <a:ext cx="571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E1E1E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09192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E9178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2720578"/>
            <a:ext cx="534352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Teknolojiler ve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D4D4D4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Kod Yapısı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663678"/>
            <a:ext cx="514350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D4D4D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Kullanılan teknolojiler ve mimari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Servis Yönetim Kontrol Paneli</dc:title>
  <dc:subject>Servis Yönetim Kontrol Paneli</dc:subject>
  <dc:creator>Kimi</dc:creator>
  <cp:lastModifiedBy>Kimi</cp:lastModifiedBy>
  <cp:revision>1</cp:revision>
  <dcterms:created xsi:type="dcterms:W3CDTF">2026-02-05T14:23:40Z</dcterms:created>
  <dcterms:modified xsi:type="dcterms:W3CDTF">2026-02-05T14:23:40Z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{"Label":"Servis Yönetim Kontrol Paneli","ContentProducer":"001191110108MACG2KBH8F10000","ProduceID":"19c2e2e7-cd02-8091-8000-000080c62674","ReservedCode1":"","ContentPropagator":"001191110108MACG2KBH8F20000","PropagateID":"19c2e2e7-cd02-8091-8000-000080c62674","ReservedCode2":""}</vt:lpwstr>
  </property>
</Properties>
</file>